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11/14/2019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l="5000" r="5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ПЕТАР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ЛАВ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РИЧАРД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ДВОР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КРАЉ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РИМСКО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ФРИДРИХ БАРБАРОСА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ДУШАН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ЖИВОТИЊЕ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ЦАРСТВО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590541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РОДОСЛОВ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НЕМАЊИЋИ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ЖИКИНА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КАРОЛИ-НЗИ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ДИНА-СТИЈА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ХИМНА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ФРАНЦУ-СКА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РЕПУ-БЛИКА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ГРАНИЦА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ДРЖАВА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МОНАРХИЈА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43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12</cp:revision>
  <dcterms:created xsi:type="dcterms:W3CDTF">2019-07-04T13:27:03Z</dcterms:created>
  <dcterms:modified xsi:type="dcterms:W3CDTF">2019-11-14T16:46:27Z</dcterms:modified>
</cp:coreProperties>
</file>