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ЛАЗАР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АНГОРА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ВАЗАЛ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ДЕСПОТ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С.ЛАЗА-РЕВИЋ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МОХАЧ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СУЛТАН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ЗАКОНО-ДАВАЦ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БЕЧ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СУЛЕЈМАН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590541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КАРЛО-ВАЧКИ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РАТ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УГОВОР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ЗАКЉУЧИ-ТИ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МИР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ПОБЕДНИК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УШЋЕ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ТВРЂАВА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ЗООЛОШКИ ВРТ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КАЛЕМЕ-ГДАН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БЕОГРАД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43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16</cp:revision>
  <dcterms:created xsi:type="dcterms:W3CDTF">2019-07-04T13:27:03Z</dcterms:created>
  <dcterms:modified xsi:type="dcterms:W3CDTF">2019-12-07T14:11:59Z</dcterms:modified>
</cp:coreProperties>
</file>