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4" r:id="rId19"/>
    <p:sldId id="321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322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319" r:id="rId44"/>
    <p:sldId id="320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3" r:id="rId62"/>
    <p:sldId id="312" r:id="rId63"/>
    <p:sldId id="314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39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7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5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1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05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68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0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7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66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99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C66ED-C543-4A02-B813-25A6D3061DC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F7D40-C40E-42C4-B999-627A4939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70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024" y="2152372"/>
            <a:ext cx="11466286" cy="3648702"/>
          </a:xfrm>
        </p:spPr>
        <p:txBody>
          <a:bodyPr>
            <a:normAutofit/>
          </a:bodyPr>
          <a:lstStyle/>
          <a:p>
            <a:r>
              <a:rPr lang="sr-Cyrl-RS" sz="7900" b="1" dirty="0" smtClean="0">
                <a:solidFill>
                  <a:srgbClr val="FF0000"/>
                </a:solidFill>
                <a:latin typeface="Cambria" panose="02040503050406030204" pitchFamily="18" charset="0"/>
                <a:ea typeface="+mn-ea"/>
                <a:cs typeface="+mn-cs"/>
              </a:rPr>
              <a:t>РЕФОРМАЦИЈА И ПРОТИВРЕФОРМАЦИЈА</a:t>
            </a:r>
            <a:endParaRPr lang="en-US" sz="32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2743" y="1209305"/>
            <a:ext cx="9144000" cy="1655762"/>
          </a:xfrm>
        </p:spPr>
        <p:txBody>
          <a:bodyPr>
            <a:normAutofit/>
          </a:bodyPr>
          <a:lstStyle/>
          <a:p>
            <a:r>
              <a:rPr lang="sr-Cyrl-RS" sz="4400" b="1" dirty="0" smtClean="0">
                <a:latin typeface="Cambria" panose="02040503050406030204" pitchFamily="18" charset="0"/>
              </a:rPr>
              <a:t>КВИЗ</a:t>
            </a:r>
            <a:endParaRPr lang="en-US" sz="4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378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5.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ОТПОЧЕО РЕФОРМАЦИЈУ, УСТАО ТАДАШЊЕГ СТАЊА У ЦРКВИ НАРОЧИТО ИНДУЛГЕНЦИЈА?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643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Монах, професор теологије у Витенбергу Мартин Лутер.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676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6.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КАДА ЈЕ И КАКО ЛУТЕР ОТПОЧЕО РЕФОРМАЦИЈУ?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472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1517. године тако што је на врата катедрале у Витенбергу закуцао чувених 95 теза у којима је изложио критику Католичке цркве.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164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7.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КАДА ЈЕ ОДРЖАН САБОР У ВОРМСУ И КОЈА ЈЕ ЊЕГОВА НАЈВАЖНИЈА ОДЛУКА?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759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1521. Године на сабору у Вормсу Лутерово учење проглашено је за јерес а он је изопштен из цркве.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23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8.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КАКО СУ НАЗВАНИ ЛУТЕРОВИ СЛЕДБЕНИЦИ?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122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Лутерови следбеници названи су лутерани или протестанти.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660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9.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БИО ЖАН КАЛВИН И КАКО СЕ НАЗИВАЈУ ЊЕГОВИ СЛЕДБЕНИЦИ?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788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Жан Калвин је предводио протестантски покрет у Швајцарској. Његови следбеници у Швајцарској названи су калвинисти а у Француској хугеноти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167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Cyrl-RS" sz="4800" dirty="0" smtClean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КАДА ЈЕ ДОШЛО ДО ВЕЛИКОГ РАСКОЛА ХРИШЋАНСКЕ ЦРКВЕ?</a:t>
            </a:r>
          </a:p>
          <a:p>
            <a:pPr marL="0" indent="0">
              <a:buNone/>
            </a:pPr>
            <a:endParaRPr lang="sr-Cyrl-RS" sz="4800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6009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10.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ШТА НАЗИВАМО ПРОТИВРЕФОРМАЦИЈОМ?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663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Противреформација је покушај католичке цркве да спроведе реформу како би повратила изгубљен углед и вернике.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977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11.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СУ БИЛИ ЈЕЗУИТИ, КАДА ЈЕ ОСНОВАН ОВАЈ РЕД И КО МУ ЈЕ БИО НА ЧЕЛУ?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642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Дружба Исусова или језуити (исусовци) је витешко-монашки ред основан 1534 ради сузбијања протестантског утицаја. На челу овог реда био је шпански теолог Игњасио Лојола.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8396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12.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КАДА ЈЕ И ЗАШТО ОДРЖАН САБОР У ТРЕНТУ?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9003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Сабор у Тренту одржан је у периоду од 1545 до 1563. године. На њему су осуђени принципи протестантизма и утврђена начела вере.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56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КАДА ЈЕ СКЛОПЉЕН МИР У АУГЗБУРГУ И У ЧЕМУ ЈЕ ЊЕГОВ ЗНАЧАЈ?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9047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Мир у Аугзбургу је склопљен 1555. године. Њим су привремено окончани верски ратови у Немачкој и утврђено је начело „Чија је земља његова је вера“.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040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14.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КАДА ЈЕ СКЛОПЉЕН ВЕСТФАЛСКИ МИР И У ЧЕМУ ЈЕ ЊЕГОВ ЗНАЧАЈ?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1134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ОДОГВОР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Вестфалским  </a:t>
            </a:r>
            <a:r>
              <a:rPr lang="sr-Cyrl-RS" sz="4800" dirty="0" smtClean="0">
                <a:latin typeface="Cambria" panose="02040503050406030204" pitchFamily="18" charset="0"/>
              </a:rPr>
              <a:t>миром </a:t>
            </a:r>
            <a:r>
              <a:rPr lang="sr-Cyrl-RS" sz="4800" dirty="0" smtClean="0">
                <a:latin typeface="Cambria" panose="02040503050406030204" pitchFamily="18" charset="0"/>
              </a:rPr>
              <a:t>окончан је Тридесетогодишњи рат (1618-1648). Овим миром су потврђена једнака права у исповедању вере католицима и протестантима.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246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>
            <a:normAutofit/>
          </a:bodyPr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До великог раскола хришћанске цркве долази 1054. године.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5625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15.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КОЈЕ СУ НАЈВАЖНИЈЕ ПОСЛЕДИЦЕ РЕФОРМАЦИЈЕ?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7575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Настанак нове хришћанске заједнице, независне од папства, протестантске цркве и крвави верски ратови који су више од једног века потресали Европу.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628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99" y="4295095"/>
            <a:ext cx="11713029" cy="256290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r-Cyrl-RS" sz="7900" b="1" dirty="0" smtClean="0">
                <a:solidFill>
                  <a:srgbClr val="FF0000"/>
                </a:solidFill>
                <a:latin typeface="Cambria" panose="02040503050406030204" pitchFamily="18" charset="0"/>
                <a:ea typeface="+mj-ea"/>
                <a:cs typeface="+mj-cs"/>
              </a:rPr>
              <a:t>АПСОЛУТИСТИЧКЕ МОНАРХИЈЕ</a:t>
            </a:r>
            <a:r>
              <a:rPr lang="sr-Cyrl-RS" sz="7900" b="1" dirty="0">
                <a:solidFill>
                  <a:srgbClr val="FF0000"/>
                </a:solidFill>
                <a:latin typeface="Cambria" panose="02040503050406030204" pitchFamily="18" charset="0"/>
                <a:ea typeface="+mj-ea"/>
                <a:cs typeface="+mj-cs"/>
              </a:rPr>
              <a:t/>
            </a:r>
            <a:br>
              <a:rPr lang="sr-Cyrl-RS" sz="7900" b="1" dirty="0">
                <a:solidFill>
                  <a:srgbClr val="FF0000"/>
                </a:solidFill>
                <a:latin typeface="Cambria" panose="02040503050406030204" pitchFamily="18" charset="0"/>
                <a:ea typeface="+mj-ea"/>
                <a:cs typeface="+mj-cs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2857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16.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ШТА СУ АПСОЛУТИСТИЧКЕ МОНАРХИЈЕ?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1667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Апсолутистичке монархије су државе (облик државног уређења) у којима владари имају апсолутну, неограничену власт</a:t>
            </a:r>
            <a:r>
              <a:rPr lang="sr-Latn-RS" sz="4800" dirty="0" smtClean="0">
                <a:latin typeface="Cambria" panose="02040503050406030204" pitchFamily="18" charset="0"/>
              </a:rPr>
              <a:t>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9590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17.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УЗ ЧИЈУ ПОМОЋ СУ ВЛАДАРИ ПЛАНИРАЛИ ДА СПРОВЕДУ ЦЕНТРАЛИЗАЦИЈУ ДРЖАВЕ?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446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Уз помоћ администрације и стајаће војске.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032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18.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ШТА СУ СКУПШТИНЕ СТАЛЕЖА (ПАРЛАМЕНТИ)?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8701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Скупштина сталежа је законодавно и </a:t>
            </a:r>
            <a:r>
              <a:rPr lang="sr-Cyrl-RS" sz="4800" dirty="0" smtClean="0">
                <a:latin typeface="Cambria" panose="02040503050406030204" pitchFamily="18" charset="0"/>
              </a:rPr>
              <a:t>саветодавно тело </a:t>
            </a:r>
            <a:r>
              <a:rPr lang="sr-Cyrl-RS" sz="4800" dirty="0" smtClean="0">
                <a:latin typeface="Cambria" panose="02040503050406030204" pitchFamily="18" charset="0"/>
              </a:rPr>
              <a:t>државне управе у које се састоји од представника племства, свештенства и грађантва.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1529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19.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КОЈЕ ДРЖАВЕ СУ БИЛЕ НАЈЗНАЧАЈНИЈЕ АПСОЛУТИСТИЧКЕ МОНАРХИЈЕ У ЕВРОПИ?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83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r-Cyrl-RS" sz="4800" dirty="0" smtClean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КАКАВ ЈЕ БИО СТАВ ХУМАНИСТА ПРЕМА КАТОЛИЧКОЈ ЦРКВИ?</a:t>
            </a:r>
          </a:p>
          <a:p>
            <a:pPr marL="0" indent="0">
              <a:buNone/>
            </a:pPr>
            <a:endParaRPr lang="sr-Cyrl-RS" sz="4800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8587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Најзначајније апсолутистичке монархије су биле Шпанија, Француска и Русија.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2918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20.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СУ БИЛИ ХАБЗБУРЗИ?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8887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Хабзбурзи су били једна од наутицајнијих и најзначајнијих династија у Европи.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4350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21.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 ЈЕ БИО ЈЕДАН ОД НАЈЗНАЧАЈНИЈИХ ХАБЗБУРШКИХ ВЛАДАРА?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1729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Један од најзначајнијих Хабзбуршких владара био је Карло</a:t>
            </a:r>
            <a:r>
              <a:rPr lang="sr-Latn-RS" sz="4800" dirty="0" smtClean="0">
                <a:latin typeface="Cambria" panose="02040503050406030204" pitchFamily="18" charset="0"/>
              </a:rPr>
              <a:t> V</a:t>
            </a:r>
            <a:r>
              <a:rPr lang="sr-Cyrl-RS" sz="4800" dirty="0" smtClean="0">
                <a:latin typeface="Cambria" panose="02040503050406030204" pitchFamily="18" charset="0"/>
              </a:rPr>
              <a:t>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1985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22.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КОЈИМ ДРЖАВАМА ЈЕ ВЛАДАО КАРЛО </a:t>
            </a:r>
            <a:r>
              <a:rPr lang="sr-Latn-RS" sz="4800" dirty="0" smtClean="0">
                <a:latin typeface="Cambria" panose="02040503050406030204" pitchFamily="18" charset="0"/>
              </a:rPr>
              <a:t>V</a:t>
            </a:r>
            <a:r>
              <a:rPr lang="sr-Cyrl-RS" sz="4800" dirty="0" smtClean="0">
                <a:latin typeface="Cambria" panose="02040503050406030204" pitchFamily="18" charset="0"/>
              </a:rPr>
              <a:t>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1875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Наследио је Низоземску, 1516. године постао краљ Шпаније а 1519. цар Светог римског царства 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4621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23.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КАКО ЈЕ КАРЛО </a:t>
            </a:r>
            <a:r>
              <a:rPr lang="sr-Latn-RS" sz="4800" dirty="0" smtClean="0">
                <a:latin typeface="Cambria" panose="02040503050406030204" pitchFamily="18" charset="0"/>
              </a:rPr>
              <a:t>V </a:t>
            </a:r>
            <a:r>
              <a:rPr lang="sr-Cyrl-RS" sz="4800" dirty="0" smtClean="0">
                <a:latin typeface="Cambria" panose="02040503050406030204" pitchFamily="18" charset="0"/>
              </a:rPr>
              <a:t>ПОДЕЛИО СВОЈЕ ПРОСТРАНО ЦАРСТВО?</a:t>
            </a:r>
          </a:p>
        </p:txBody>
      </p:sp>
    </p:spTree>
    <p:extLst>
      <p:ext uri="{BB962C8B-B14F-4D97-AF65-F5344CB8AC3E}">
        <p14:creationId xmlns:p14="http://schemas.microsoft.com/office/powerpoint/2010/main" val="30014841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8000"/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Власт над Аустријом поверио је брату Фердинанду а Шпанију и Низоземску оставио је сину Филипу</a:t>
            </a:r>
            <a:r>
              <a:rPr lang="sr-Latn-RS" sz="4800" dirty="0" smtClean="0">
                <a:latin typeface="Cambria" panose="02040503050406030204" pitchFamily="18" charset="0"/>
              </a:rPr>
              <a:t> II</a:t>
            </a:r>
            <a:r>
              <a:rPr lang="sr-Cyrl-RS" sz="4800" dirty="0" smtClean="0">
                <a:latin typeface="Cambria" panose="02040503050406030204" pitchFamily="18" charset="0"/>
              </a:rPr>
              <a:t>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0376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23.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КОЈА ЈЕ ДИНАСТИЈА ВЛАДАЛА ЕНГЛЕСКОМ КРАЈЕМ </a:t>
            </a:r>
            <a:r>
              <a:rPr lang="sr-Latn-RS" sz="4800" dirty="0" smtClean="0">
                <a:latin typeface="Cambria" panose="02040503050406030204" pitchFamily="18" charset="0"/>
              </a:rPr>
              <a:t>XV </a:t>
            </a:r>
            <a:r>
              <a:rPr lang="sr-Cyrl-RS" sz="4800" dirty="0" smtClean="0">
                <a:latin typeface="Cambria" panose="02040503050406030204" pitchFamily="18" charset="0"/>
              </a:rPr>
              <a:t>И У </a:t>
            </a:r>
            <a:r>
              <a:rPr lang="sr-Latn-RS" sz="4800" dirty="0" smtClean="0">
                <a:latin typeface="Cambria" panose="02040503050406030204" pitchFamily="18" charset="0"/>
              </a:rPr>
              <a:t>XVI </a:t>
            </a:r>
            <a:r>
              <a:rPr lang="sr-Cyrl-RS" sz="4800" dirty="0" smtClean="0">
                <a:latin typeface="Cambria" panose="02040503050406030204" pitchFamily="18" charset="0"/>
              </a:rPr>
              <a:t>ВЕКУ?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344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Хуманисти су се истицали међу критичарима цркве. Тражили су да се Свето писмо преведе на народни језик.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3141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Династија Тјудор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5412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25.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ЗА ВРЕМЕ ЧИЈЕ ВЛАДАВИНЕ ЈЕ ЕНГЛЕСКА НАРОЧИТО ОЈАЧАЛА?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568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За време владавине краљице Елизабете </a:t>
            </a:r>
            <a:r>
              <a:rPr lang="sr-Latn-RS" sz="4800" dirty="0" smtClean="0">
                <a:latin typeface="Cambria" panose="02040503050406030204" pitchFamily="18" charset="0"/>
              </a:rPr>
              <a:t>I</a:t>
            </a:r>
            <a:r>
              <a:rPr lang="sr-Cyrl-RS" sz="4800" dirty="0" smtClean="0">
                <a:latin typeface="Cambria" panose="02040503050406030204" pitchFamily="18" charset="0"/>
              </a:rPr>
              <a:t>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2678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26.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ШТА ЈЕ НЕПОБЕДИВА АРМАДА?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1572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Шпанска флота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50576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27.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КОЈА ДИНАСТИЈА ВЛАДА ФРАНЦУСКОМ У РАНОМ НОВОМ ВЕКУ И КО ЈЕ ЊЕН НАЈЗНАЧАЈНИЈИ ПРЕДСТАВНИК?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4441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Влада династија Бурбона а њен најзначајнији представник био је Луј</a:t>
            </a:r>
            <a:r>
              <a:rPr lang="sr-Latn-RS" sz="4800" dirty="0" smtClean="0">
                <a:latin typeface="Cambria" panose="02040503050406030204" pitchFamily="18" charset="0"/>
              </a:rPr>
              <a:t> XIV</a:t>
            </a:r>
            <a:r>
              <a:rPr lang="sr-Cyrl-RS" sz="4800" dirty="0" smtClean="0">
                <a:latin typeface="Cambria" panose="02040503050406030204" pitchFamily="18" charset="0"/>
              </a:rPr>
              <a:t>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5138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28.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КОЈА РЕЧЕНИЦА СЕ ПРИПИСУЈЕ ЛУЈУ </a:t>
            </a:r>
            <a:r>
              <a:rPr lang="sr-Latn-RS" sz="4800" dirty="0" smtClean="0">
                <a:latin typeface="Cambria" panose="02040503050406030204" pitchFamily="18" charset="0"/>
              </a:rPr>
              <a:t>XIV</a:t>
            </a:r>
            <a:r>
              <a:rPr lang="en-US" sz="4800" dirty="0" smtClean="0">
                <a:latin typeface="Cambria" panose="02040503050406030204" pitchFamily="18" charset="0"/>
              </a:rPr>
              <a:t> </a:t>
            </a:r>
            <a:r>
              <a:rPr lang="sr-Cyrl-RS" sz="4800" dirty="0" smtClean="0">
                <a:latin typeface="Cambria" panose="02040503050406030204" pitchFamily="18" charset="0"/>
              </a:rPr>
              <a:t>КОЈА ОБЈАШЊАВА ОДНОС ВЛАДАРА И ДРЖАВЕ?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9622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„Држава, то сам ја“.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9159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29.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КОЈА ДИНАСТИЈА ВЛАДА РУСИЈОМ ОД ПОЧЕТКА </a:t>
            </a:r>
            <a:r>
              <a:rPr lang="sr-Latn-RS" sz="4800" dirty="0" smtClean="0">
                <a:latin typeface="Cambria" panose="02040503050406030204" pitchFamily="18" charset="0"/>
              </a:rPr>
              <a:t>XVII </a:t>
            </a:r>
            <a:r>
              <a:rPr lang="sr-Cyrl-RS" sz="4800" dirty="0" smtClean="0">
                <a:latin typeface="Cambria" panose="02040503050406030204" pitchFamily="18" charset="0"/>
              </a:rPr>
              <a:t>ВЕКА И КО ЈЕ ЊЕН НАЈЗНАЧАЈНИЈИ ПРЕДСТАВНИК?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058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3.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ШТА ЈЕ ИНДУЛГЕНЦИЈА?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85396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Династија Романов а њен најзначајнији представник био је Петар </a:t>
            </a:r>
            <a:r>
              <a:rPr lang="sr-Latn-RS" sz="4800" dirty="0" smtClean="0">
                <a:latin typeface="Cambria" panose="02040503050406030204" pitchFamily="18" charset="0"/>
              </a:rPr>
              <a:t>I </a:t>
            </a:r>
            <a:r>
              <a:rPr lang="sr-Cyrl-RS" sz="4800" dirty="0" smtClean="0">
                <a:latin typeface="Cambria" panose="02040503050406030204" pitchFamily="18" charset="0"/>
              </a:rPr>
              <a:t>Велики.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10199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30.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КАКО СЕ ЗОВЕ ГРАД КОЈИ ЈЕ ПОДИГАО ПЕТАР ВЕЛИКИ И У КОЈИ ЈЕ ПРЕМЕСТИО ПРЕСТОНИЦУ?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7094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stretch>
            <a:fillRect t="-3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Санкт Петербург.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1622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3481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Опроштај греха, искупљење новцем.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181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4. ПИТАЊЕ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ШТА ЈЕ РЕФОРМАЦИЈА?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241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ОДГОВОР</a:t>
            </a:r>
            <a:endParaRPr lang="en-US" sz="3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sr-Cyrl-RS" sz="4800" dirty="0" smtClean="0">
                <a:latin typeface="Cambria" panose="02040503050406030204" pitchFamily="18" charset="0"/>
              </a:rPr>
              <a:t>Покрет који је захтевао промене,  рефому унутар цркве.</a:t>
            </a:r>
            <a:endParaRPr lang="en-US" sz="3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008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842</Words>
  <Application>Microsoft Office PowerPoint</Application>
  <PresentationFormat>Widescreen</PresentationFormat>
  <Paragraphs>125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8" baseType="lpstr">
      <vt:lpstr>Arial</vt:lpstr>
      <vt:lpstr>Calibri</vt:lpstr>
      <vt:lpstr>Calibri Light</vt:lpstr>
      <vt:lpstr>Cambria</vt:lpstr>
      <vt:lpstr>Office Theme</vt:lpstr>
      <vt:lpstr>РЕФОРМАЦИЈА И ПРОТИВРЕФОРМАЦИЈА</vt:lpstr>
      <vt:lpstr>1. ПИТАЊЕ</vt:lpstr>
      <vt:lpstr>ОДГОВОР</vt:lpstr>
      <vt:lpstr>2. ПИТАЊЕ</vt:lpstr>
      <vt:lpstr>ОДГОВОР</vt:lpstr>
      <vt:lpstr>3. ПИТАЊЕ</vt:lpstr>
      <vt:lpstr>ОДГОВОР</vt:lpstr>
      <vt:lpstr>4. ПИТАЊЕ</vt:lpstr>
      <vt:lpstr>ОДГОВОР</vt:lpstr>
      <vt:lpstr>5. ПИТАЊЕ</vt:lpstr>
      <vt:lpstr>ОДГОВОР</vt:lpstr>
      <vt:lpstr>6. ПИТАЊЕ</vt:lpstr>
      <vt:lpstr>ОДГОВОР</vt:lpstr>
      <vt:lpstr>7. ПИТАЊЕ</vt:lpstr>
      <vt:lpstr>ОДГОВОР</vt:lpstr>
      <vt:lpstr>8. ПИТАЊЕ</vt:lpstr>
      <vt:lpstr>ОДГОВОР</vt:lpstr>
      <vt:lpstr>9. ПИТАЊЕ</vt:lpstr>
      <vt:lpstr>ОДГОВОР</vt:lpstr>
      <vt:lpstr>10. ПИТАЊЕ</vt:lpstr>
      <vt:lpstr>ОДГОВОР</vt:lpstr>
      <vt:lpstr>11. ПИТАЊЕ</vt:lpstr>
      <vt:lpstr>ОДГОВОР</vt:lpstr>
      <vt:lpstr>12. ПИТАЊЕ</vt:lpstr>
      <vt:lpstr>ОДГОВОР</vt:lpstr>
      <vt:lpstr>13. ПИТАЊЕ</vt:lpstr>
      <vt:lpstr>ОДГОВОР</vt:lpstr>
      <vt:lpstr>14. ПИТАЊЕ</vt:lpstr>
      <vt:lpstr>ОДОГВОР</vt:lpstr>
      <vt:lpstr>15. ПИТАЊЕ</vt:lpstr>
      <vt:lpstr>ОДГОВОР</vt:lpstr>
      <vt:lpstr>PowerPoint Presentation</vt:lpstr>
      <vt:lpstr>16. ПИТАЊЕ</vt:lpstr>
      <vt:lpstr>ОДГОВОР</vt:lpstr>
      <vt:lpstr>17. ПИТАЊЕ</vt:lpstr>
      <vt:lpstr>ОДГОВОР</vt:lpstr>
      <vt:lpstr>18. ПИТАЊЕ</vt:lpstr>
      <vt:lpstr>ОДГОВОР</vt:lpstr>
      <vt:lpstr>19. ПИТАЊЕ</vt:lpstr>
      <vt:lpstr>ОДГОВОР</vt:lpstr>
      <vt:lpstr>20. ПИТАЊЕ</vt:lpstr>
      <vt:lpstr>ОДГОВОР</vt:lpstr>
      <vt:lpstr>21. ПИТАЊЕ</vt:lpstr>
      <vt:lpstr>ОДГОВОР</vt:lpstr>
      <vt:lpstr>22. ПИТАЊЕ</vt:lpstr>
      <vt:lpstr>ОДГОВОР</vt:lpstr>
      <vt:lpstr>23. ПИТАЊЕ</vt:lpstr>
      <vt:lpstr>ОДГОВОР</vt:lpstr>
      <vt:lpstr>23. ПИТАЊЕ</vt:lpstr>
      <vt:lpstr>ОДГОВОР</vt:lpstr>
      <vt:lpstr>25. ПИТАЊЕ</vt:lpstr>
      <vt:lpstr>ОДГОВОР</vt:lpstr>
      <vt:lpstr>26. ПИТАЊЕ</vt:lpstr>
      <vt:lpstr>ОДГОВОР</vt:lpstr>
      <vt:lpstr>27. ПИТАЊЕ</vt:lpstr>
      <vt:lpstr>ОДГОВОР</vt:lpstr>
      <vt:lpstr>28. ПИТАЊЕ</vt:lpstr>
      <vt:lpstr>ОДГОВОР</vt:lpstr>
      <vt:lpstr>29. ПИТАЊЕ</vt:lpstr>
      <vt:lpstr>ОДГОВОР</vt:lpstr>
      <vt:lpstr>30. ПИТАЊЕ</vt:lpstr>
      <vt:lpstr>ОДГОВОР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КОСОВСКИ БОЈ</dc:title>
  <dc:creator>Windows User</dc:creator>
  <cp:lastModifiedBy>Windows User</cp:lastModifiedBy>
  <cp:revision>40</cp:revision>
  <dcterms:created xsi:type="dcterms:W3CDTF">2019-11-23T09:57:48Z</dcterms:created>
  <dcterms:modified xsi:type="dcterms:W3CDTF">2019-12-08T18:29:00Z</dcterms:modified>
</cp:coreProperties>
</file>