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8/6/2019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КРУНА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ПРЕСТО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ПРВОВЕ-НЧАНИ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16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РИЧАРД ЛАВЉЕ СРЦЕ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КРАЉ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ХЕЛЕНИ-ЗАМ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16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АЛЕКСАНДАР ВЕЛИКИ</a:t>
            </a:r>
            <a:endParaRPr lang="en-US" sz="16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СКОПЉЕ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ОХРИД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МАКЕДО-НИЈА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6002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ПРИНЦЕЗА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ВИЗАНТИ-ЈА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МИЛАН РАКИЋ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ФРЕСКА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СИМОНИДА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ПРИШТИНА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МАНАСТИР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УНЕСКО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16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УСПЕЊЕ БОГОРОДИЦЕ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ГРАЧАНИ-ЦА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МИЛУТИН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47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</cp:revision>
  <dcterms:created xsi:type="dcterms:W3CDTF">2019-07-04T13:27:03Z</dcterms:created>
  <dcterms:modified xsi:type="dcterms:W3CDTF">2019-08-06T10:30:25Z</dcterms:modified>
</cp:coreProperties>
</file>