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152" autoAdjust="0"/>
    <p:restoredTop sz="94660"/>
  </p:normalViewPr>
  <p:slideViewPr>
    <p:cSldViewPr>
      <p:cViewPr varScale="1">
        <p:scale>
          <a:sx n="115" d="100"/>
          <a:sy n="115" d="100"/>
        </p:scale>
        <p:origin x="1524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58000C-4528-4D51-9275-8F31AF4FAB29}" type="datetimeFigureOut">
              <a:rPr lang="en-US" smtClean="0"/>
              <a:pPr/>
              <a:t>7/17/2018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391CD-46B7-41D4-B081-79DC9FAD726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452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62E98-4A33-4AE0-B226-177EC31521AF}" type="datetime1">
              <a:rPr lang="en-US" smtClean="0"/>
              <a:pPr/>
              <a:t>7/17/2018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source: http://www.wikipedia.org</a:t>
            </a:r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423B0D96-0838-400F-BAD5-9FABCFA604E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067AF-7A26-47F9-B88E-36E8D292CBE3}" type="datetime1">
              <a:rPr lang="en-US" smtClean="0"/>
              <a:pPr/>
              <a:t>7/17/2018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source: http://www.wikipedia.org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B0D96-0838-400F-BAD5-9FABCFA604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6D5DA-0437-4E50-93B1-39E908EEE4F1}" type="datetime1">
              <a:rPr lang="en-US" smtClean="0"/>
              <a:pPr/>
              <a:t>7/17/2018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source: http://www.wikipedia.org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B0D96-0838-400F-BAD5-9FABCFA604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AD507-38AF-47BF-ADA6-A10CAD8995F6}" type="datetime1">
              <a:rPr lang="en-US" smtClean="0"/>
              <a:pPr/>
              <a:t>7/17/2018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source: http://www.wikipedia.org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B0D96-0838-400F-BAD5-9FABCFA604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59A79-F6C0-441C-A32D-A96D63CE3DAA}" type="datetime1">
              <a:rPr lang="en-US" smtClean="0"/>
              <a:pPr/>
              <a:t>7/17/2018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source: http://www.wikipedia.org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B0D96-0838-400F-BAD5-9FABCFA604E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4FAF4-B4B5-481A-B316-3B7097578636}" type="datetime1">
              <a:rPr lang="en-US" smtClean="0"/>
              <a:pPr/>
              <a:t>7/17/2018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source: http://www.wikipedia.org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B0D96-0838-400F-BAD5-9FABCFA604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8C028-FF57-4E98-B990-652DAF423282}" type="datetime1">
              <a:rPr lang="en-US" smtClean="0"/>
              <a:pPr/>
              <a:t>7/17/2018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source: http://www.wikipedia.org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B0D96-0838-400F-BAD5-9FABCFA604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31748-C4D7-4468-AB93-AFD4906B1F76}" type="datetime1">
              <a:rPr lang="en-US" smtClean="0"/>
              <a:pPr/>
              <a:t>7/17/2018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source: http://www.wikipedia.org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B0D96-0838-400F-BAD5-9FABCFA604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E4973-7888-4506-80FD-1A0CD70232EE}" type="datetime1">
              <a:rPr lang="en-US" smtClean="0"/>
              <a:pPr/>
              <a:t>7/17/2018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source: http://www.wikipedia.org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B0D96-0838-400F-BAD5-9FABCFA604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709B8-DC32-4495-827C-65EA77FDDEB8}" type="datetime1">
              <a:rPr lang="en-US" smtClean="0"/>
              <a:pPr/>
              <a:t>7/17/2018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source: http://www.wikipedia.org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B0D96-0838-400F-BAD5-9FABCFA604E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67EB1-9854-42C5-90BA-6C7787000B2C}" type="datetime1">
              <a:rPr lang="en-US" smtClean="0"/>
              <a:pPr/>
              <a:t>7/17/2018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B0D96-0838-400F-BAD5-9FABCFA604E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source: http://www.wikipedia.org</a:t>
            </a:r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381BA88D-C183-45B5-A787-0C293AB9BBCB}" type="datetime1">
              <a:rPr lang="en-US" smtClean="0"/>
              <a:pPr/>
              <a:t>7/17/2018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/>
              <a:t>source: http://www.wikipedia.org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423B0D96-0838-400F-BAD5-9FABCFA604E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sr-Cyrl-RS" dirty="0" smtClean="0"/>
              <a:t>Име тима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Cyrl-RS" dirty="0" smtClean="0"/>
              <a:t>Земље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21/6/2018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B0D96-0838-400F-BAD5-9FABCFA604ED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source: http://www.wikipedia.org</a:t>
            </a:r>
          </a:p>
        </p:txBody>
      </p:sp>
    </p:spTree>
    <p:extLst>
      <p:ext uri="{BB962C8B-B14F-4D97-AF65-F5344CB8AC3E}">
        <p14:creationId xmlns:p14="http://schemas.microsoft.com/office/powerpoint/2010/main" val="1876521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r-Cyrl-RS" sz="3600" dirty="0" smtClean="0"/>
              <a:t>Пет земаља које представљамо су</a:t>
            </a:r>
            <a:r>
              <a:rPr lang="en-US" sz="3600" dirty="0" smtClean="0"/>
              <a:t>: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Италија</a:t>
            </a:r>
            <a:endParaRPr lang="en-US" dirty="0"/>
          </a:p>
          <a:p>
            <a:r>
              <a:rPr lang="sr-Cyrl-RS" dirty="0" smtClean="0"/>
              <a:t>Грчка</a:t>
            </a:r>
            <a:endParaRPr lang="en-US" dirty="0"/>
          </a:p>
          <a:p>
            <a:r>
              <a:rPr lang="en-US" dirty="0" smtClean="0"/>
              <a:t>T</a:t>
            </a:r>
            <a:r>
              <a:rPr lang="sr-Cyrl-RS" dirty="0" smtClean="0"/>
              <a:t>урска</a:t>
            </a:r>
            <a:endParaRPr lang="en-US" dirty="0"/>
          </a:p>
          <a:p>
            <a:r>
              <a:rPr lang="sr-Cyrl-RS" dirty="0" smtClean="0"/>
              <a:t>Шпанија</a:t>
            </a:r>
            <a:endParaRPr lang="en-US" dirty="0"/>
          </a:p>
          <a:p>
            <a:r>
              <a:rPr lang="sr-Cyrl-RS" dirty="0" smtClean="0"/>
              <a:t>Француска</a:t>
            </a:r>
            <a:endParaRPr lang="en-US" dirty="0"/>
          </a:p>
          <a:p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B0D96-0838-400F-BAD5-9FABCFA604ED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93505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sr-Cyrl-RS" dirty="0" smtClean="0"/>
              <a:t>Главни град је Рим, а број становника је 59 милиона.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sz="2400" dirty="0" smtClean="0"/>
              <a:t>Италија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762000"/>
            <a:ext cx="2133600" cy="21336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B0D96-0838-400F-BAD5-9FABCFA604ED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5200" y="2708216"/>
            <a:ext cx="2463800" cy="1444683"/>
          </a:xfrm>
        </p:spPr>
      </p:pic>
    </p:spTree>
    <p:extLst>
      <p:ext uri="{BB962C8B-B14F-4D97-AF65-F5344CB8AC3E}">
        <p14:creationId xmlns:p14="http://schemas.microsoft.com/office/powerpoint/2010/main" val="15950650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sr-Cyrl-RS" dirty="0" smtClean="0"/>
              <a:t>Главни град је Атина, а број становника је11 милиона.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sz="2400" dirty="0" smtClean="0"/>
              <a:t>Грчка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8400" y="685800"/>
            <a:ext cx="2205182" cy="2205182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B0D96-0838-400F-BAD5-9FABCFA604ED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2870301"/>
            <a:ext cx="1981200" cy="1283817"/>
          </a:xfrm>
        </p:spPr>
      </p:pic>
    </p:spTree>
    <p:extLst>
      <p:ext uri="{BB962C8B-B14F-4D97-AF65-F5344CB8AC3E}">
        <p14:creationId xmlns:p14="http://schemas.microsoft.com/office/powerpoint/2010/main" val="31795271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sr-Cyrl-RS" dirty="0" smtClean="0"/>
              <a:t>Главни град је Анкара, а број становника је 75 милиона.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sz="2400" dirty="0" smtClean="0"/>
              <a:t>Турска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8400" y="914400"/>
            <a:ext cx="2438400" cy="24384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B0D96-0838-400F-BAD5-9FABCFA604ED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3999" y="2895600"/>
            <a:ext cx="1831447" cy="1390234"/>
          </a:xfrm>
        </p:spPr>
      </p:pic>
    </p:spTree>
    <p:extLst>
      <p:ext uri="{BB962C8B-B14F-4D97-AF65-F5344CB8AC3E}">
        <p14:creationId xmlns:p14="http://schemas.microsoft.com/office/powerpoint/2010/main" val="38397118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sr-Cyrl-RS" dirty="0" smtClean="0"/>
              <a:t>Главни град је Мадрид, а број становника је 46,2 милиона.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34312"/>
            <a:ext cx="2438400" cy="1191620"/>
          </a:xfrm>
        </p:spPr>
        <p:txBody>
          <a:bodyPr/>
          <a:lstStyle/>
          <a:p>
            <a:pPr algn="ctr"/>
            <a:r>
              <a:rPr lang="sr-Cyrl-RS" sz="2400" dirty="0" smtClean="0"/>
              <a:t>Шпанија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762000"/>
            <a:ext cx="2438400" cy="24384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B0D96-0838-400F-BAD5-9FABCFA604ED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0" y="2590800"/>
            <a:ext cx="2474017" cy="2012950"/>
          </a:xfrm>
        </p:spPr>
      </p:pic>
    </p:spTree>
    <p:extLst>
      <p:ext uri="{BB962C8B-B14F-4D97-AF65-F5344CB8AC3E}">
        <p14:creationId xmlns:p14="http://schemas.microsoft.com/office/powerpoint/2010/main" val="11194969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sr-Cyrl-RS" dirty="0" smtClean="0"/>
              <a:t>Главни град је Париз, а број становника је 65,3 милиона.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r-Cyrl-RS" sz="2400" dirty="0" smtClean="0"/>
              <a:t>Француска</a:t>
            </a:r>
            <a:endParaRPr lang="en-US" sz="1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1200" y="762000"/>
            <a:ext cx="2438400" cy="24384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B0D96-0838-400F-BAD5-9FABCFA604ED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0" y="2743200"/>
            <a:ext cx="1612900" cy="2419350"/>
          </a:xfrm>
        </p:spPr>
      </p:pic>
    </p:spTree>
    <p:extLst>
      <p:ext uri="{BB962C8B-B14F-4D97-AF65-F5344CB8AC3E}">
        <p14:creationId xmlns:p14="http://schemas.microsoft.com/office/powerpoint/2010/main" val="343672680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Grid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105</TotalTime>
  <Words>92</Words>
  <Application>Microsoft Office PowerPoint</Application>
  <PresentationFormat>On-screen Show (4:3)</PresentationFormat>
  <Paragraphs>27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Book Antiqua</vt:lpstr>
      <vt:lpstr>Calibri</vt:lpstr>
      <vt:lpstr>Century Gothic</vt:lpstr>
      <vt:lpstr>Apothecary</vt:lpstr>
      <vt:lpstr>Земље</vt:lpstr>
      <vt:lpstr>Пет земаља које представљамо су:</vt:lpstr>
      <vt:lpstr>Италија</vt:lpstr>
      <vt:lpstr>Грчка</vt:lpstr>
      <vt:lpstr>Турска</vt:lpstr>
      <vt:lpstr>Шпанија</vt:lpstr>
      <vt:lpstr>Француска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BL EDITORS</dc:creator>
  <cp:lastModifiedBy>Natasha</cp:lastModifiedBy>
  <cp:revision>23</cp:revision>
  <dcterms:created xsi:type="dcterms:W3CDTF">2013-08-07T12:33:17Z</dcterms:created>
  <dcterms:modified xsi:type="dcterms:W3CDTF">2018-07-17T01:39:51Z</dcterms:modified>
</cp:coreProperties>
</file>