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65" r:id="rId3"/>
    <p:sldId id="266" r:id="rId4"/>
    <p:sldId id="264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58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3E2-1BFD-4421-A63F-6AB211B4547B}" type="datetimeFigureOut">
              <a:rPr lang="en-US" smtClean="0"/>
              <a:t>7/3/2018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7F805-907D-4E62-9C15-4116412F62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3E2-1BFD-4421-A63F-6AB211B4547B}" type="datetimeFigureOut">
              <a:rPr lang="en-US" smtClean="0"/>
              <a:t>7/3/2018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7F805-907D-4E62-9C15-4116412F62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3E2-1BFD-4421-A63F-6AB211B4547B}" type="datetimeFigureOut">
              <a:rPr lang="en-US" smtClean="0"/>
              <a:t>7/3/2018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7F805-907D-4E62-9C15-4116412F62A7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3E2-1BFD-4421-A63F-6AB211B4547B}" type="datetimeFigureOut">
              <a:rPr lang="en-US" smtClean="0"/>
              <a:t>7/3/2018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7F805-907D-4E62-9C15-4116412F62A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3E2-1BFD-4421-A63F-6AB211B4547B}" type="datetimeFigureOut">
              <a:rPr lang="en-US" smtClean="0"/>
              <a:t>7/3/2018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7F805-907D-4E62-9C15-4116412F62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3E2-1BFD-4421-A63F-6AB211B4547B}" type="datetimeFigureOut">
              <a:rPr lang="en-US" smtClean="0"/>
              <a:t>7/3/2018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7F805-907D-4E62-9C15-4116412F62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3E2-1BFD-4421-A63F-6AB211B4547B}" type="datetimeFigureOut">
              <a:rPr lang="en-US" smtClean="0"/>
              <a:t>7/3/2018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7F805-907D-4E62-9C15-4116412F62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3E2-1BFD-4421-A63F-6AB211B4547B}" type="datetimeFigureOut">
              <a:rPr lang="en-US" smtClean="0"/>
              <a:t>7/3/2018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7F805-907D-4E62-9C15-4116412F62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3E2-1BFD-4421-A63F-6AB211B4547B}" type="datetimeFigureOut">
              <a:rPr lang="en-US" smtClean="0"/>
              <a:t>7/3/2018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7F805-907D-4E62-9C15-4116412F62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3E2-1BFD-4421-A63F-6AB211B4547B}" type="datetimeFigureOut">
              <a:rPr lang="en-US" smtClean="0"/>
              <a:t>7/3/2018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7F805-907D-4E62-9C15-4116412F62A7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C73E2-1BFD-4421-A63F-6AB211B4547B}" type="datetimeFigureOut">
              <a:rPr lang="en-US" smtClean="0"/>
              <a:t>7/3/2018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7F805-907D-4E62-9C15-4116412F62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0CC73E2-1BFD-4421-A63F-6AB211B4547B}" type="datetimeFigureOut">
              <a:rPr lang="en-US" smtClean="0"/>
              <a:t>7/3/2018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0C7F805-907D-4E62-9C15-4116412F62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/>
              <a:t>Четири земље које ћемо вам преставити су:</a:t>
            </a:r>
            <a:endParaRPr lang="en-US" sz="2800" dirty="0"/>
          </a:p>
          <a:p>
            <a:r>
              <a:rPr lang="sr-Cyrl-RS" dirty="0">
                <a:solidFill>
                  <a:srgbClr val="FF0000"/>
                </a:solidFill>
              </a:rPr>
              <a:t>ФРАНЦУСКА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sr-Cyrl-RS" dirty="0">
                <a:solidFill>
                  <a:schemeClr val="bg2">
                    <a:lumMod val="50000"/>
                  </a:schemeClr>
                </a:solidFill>
              </a:rPr>
              <a:t>ШПАНИЈА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sr-Cyrl-RS" dirty="0">
                <a:solidFill>
                  <a:srgbClr val="FFC000"/>
                </a:solidFill>
              </a:rPr>
              <a:t>ГРЧКА И</a:t>
            </a:r>
            <a:endParaRPr lang="en-US" dirty="0">
              <a:solidFill>
                <a:srgbClr val="FFC000"/>
              </a:solidFill>
            </a:endParaRPr>
          </a:p>
          <a:p>
            <a:r>
              <a:rPr lang="sr-Cyrl-RS" dirty="0">
                <a:solidFill>
                  <a:schemeClr val="tx1"/>
                </a:solidFill>
              </a:rPr>
              <a:t>ВЕЛИКА БРИТАНИЈА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6000" b="1" dirty="0"/>
              <a:t>ЕВРОПА</a:t>
            </a:r>
            <a:endParaRPr lang="en-US" sz="6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533400"/>
            <a:ext cx="2152650" cy="1722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0668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68B0E6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2"/>
          <p:cNvSpPr>
            <a:spLocks noChangeAspect="1" noEditPoints="1"/>
          </p:cNvSpPr>
          <p:nvPr/>
        </p:nvSpPr>
        <p:spPr bwMode="auto">
          <a:xfrm>
            <a:off x="1806575" y="639763"/>
            <a:ext cx="6078538" cy="5475287"/>
          </a:xfrm>
          <a:custGeom>
            <a:avLst/>
            <a:gdLst>
              <a:gd name="T0" fmla="*/ 2147483647 w 3062"/>
              <a:gd name="T1" fmla="*/ 2147483647 h 2758"/>
              <a:gd name="T2" fmla="*/ 2147483647 w 3062"/>
              <a:gd name="T3" fmla="*/ 2147483647 h 2758"/>
              <a:gd name="T4" fmla="*/ 2147483647 w 3062"/>
              <a:gd name="T5" fmla="*/ 2147483647 h 2758"/>
              <a:gd name="T6" fmla="*/ 2147483647 w 3062"/>
              <a:gd name="T7" fmla="*/ 2147483647 h 2758"/>
              <a:gd name="T8" fmla="*/ 2147483647 w 3062"/>
              <a:gd name="T9" fmla="*/ 2147483647 h 2758"/>
              <a:gd name="T10" fmla="*/ 2147483647 w 3062"/>
              <a:gd name="T11" fmla="*/ 2147483647 h 2758"/>
              <a:gd name="T12" fmla="*/ 2147483647 w 3062"/>
              <a:gd name="T13" fmla="*/ 2147483647 h 2758"/>
              <a:gd name="T14" fmla="*/ 2147483647 w 3062"/>
              <a:gd name="T15" fmla="*/ 2147483647 h 2758"/>
              <a:gd name="T16" fmla="*/ 2147483647 w 3062"/>
              <a:gd name="T17" fmla="*/ 2147483647 h 2758"/>
              <a:gd name="T18" fmla="*/ 2147483647 w 3062"/>
              <a:gd name="T19" fmla="*/ 2147483647 h 2758"/>
              <a:gd name="T20" fmla="*/ 2147483647 w 3062"/>
              <a:gd name="T21" fmla="*/ 2147483647 h 2758"/>
              <a:gd name="T22" fmla="*/ 2147483647 w 3062"/>
              <a:gd name="T23" fmla="*/ 2147483647 h 2758"/>
              <a:gd name="T24" fmla="*/ 2147483647 w 3062"/>
              <a:gd name="T25" fmla="*/ 2147483647 h 2758"/>
              <a:gd name="T26" fmla="*/ 2147483647 w 3062"/>
              <a:gd name="T27" fmla="*/ 2147483647 h 2758"/>
              <a:gd name="T28" fmla="*/ 2147483647 w 3062"/>
              <a:gd name="T29" fmla="*/ 2147483647 h 2758"/>
              <a:gd name="T30" fmla="*/ 2147483647 w 3062"/>
              <a:gd name="T31" fmla="*/ 2147483647 h 2758"/>
              <a:gd name="T32" fmla="*/ 2147483647 w 3062"/>
              <a:gd name="T33" fmla="*/ 2147483647 h 2758"/>
              <a:gd name="T34" fmla="*/ 2147483647 w 3062"/>
              <a:gd name="T35" fmla="*/ 2147483647 h 2758"/>
              <a:gd name="T36" fmla="*/ 2147483647 w 3062"/>
              <a:gd name="T37" fmla="*/ 2147483647 h 2758"/>
              <a:gd name="T38" fmla="*/ 2147483647 w 3062"/>
              <a:gd name="T39" fmla="*/ 2147483647 h 2758"/>
              <a:gd name="T40" fmla="*/ 2147483647 w 3062"/>
              <a:gd name="T41" fmla="*/ 2147483647 h 2758"/>
              <a:gd name="T42" fmla="*/ 2147483647 w 3062"/>
              <a:gd name="T43" fmla="*/ 2147483647 h 2758"/>
              <a:gd name="T44" fmla="*/ 2147483647 w 3062"/>
              <a:gd name="T45" fmla="*/ 2147483647 h 2758"/>
              <a:gd name="T46" fmla="*/ 2147483647 w 3062"/>
              <a:gd name="T47" fmla="*/ 2147483647 h 2758"/>
              <a:gd name="T48" fmla="*/ 2147483647 w 3062"/>
              <a:gd name="T49" fmla="*/ 2147483647 h 2758"/>
              <a:gd name="T50" fmla="*/ 2147483647 w 3062"/>
              <a:gd name="T51" fmla="*/ 2147483647 h 2758"/>
              <a:gd name="T52" fmla="*/ 2147483647 w 3062"/>
              <a:gd name="T53" fmla="*/ 2147483647 h 2758"/>
              <a:gd name="T54" fmla="*/ 2147483647 w 3062"/>
              <a:gd name="T55" fmla="*/ 2147483647 h 2758"/>
              <a:gd name="T56" fmla="*/ 2147483647 w 3062"/>
              <a:gd name="T57" fmla="*/ 2147483647 h 2758"/>
              <a:gd name="T58" fmla="*/ 2147483647 w 3062"/>
              <a:gd name="T59" fmla="*/ 2147483647 h 2758"/>
              <a:gd name="T60" fmla="*/ 2147483647 w 3062"/>
              <a:gd name="T61" fmla="*/ 2147483647 h 2758"/>
              <a:gd name="T62" fmla="*/ 2147483647 w 3062"/>
              <a:gd name="T63" fmla="*/ 2147483647 h 2758"/>
              <a:gd name="T64" fmla="*/ 2147483647 w 3062"/>
              <a:gd name="T65" fmla="*/ 2147483647 h 2758"/>
              <a:gd name="T66" fmla="*/ 2147483647 w 3062"/>
              <a:gd name="T67" fmla="*/ 2147483647 h 2758"/>
              <a:gd name="T68" fmla="*/ 2147483647 w 3062"/>
              <a:gd name="T69" fmla="*/ 2147483647 h 2758"/>
              <a:gd name="T70" fmla="*/ 2147483647 w 3062"/>
              <a:gd name="T71" fmla="*/ 2147483647 h 2758"/>
              <a:gd name="T72" fmla="*/ 2147483647 w 3062"/>
              <a:gd name="T73" fmla="*/ 2147483647 h 2758"/>
              <a:gd name="T74" fmla="*/ 2147483647 w 3062"/>
              <a:gd name="T75" fmla="*/ 2147483647 h 2758"/>
              <a:gd name="T76" fmla="*/ 2147483647 w 3062"/>
              <a:gd name="T77" fmla="*/ 2147483647 h 2758"/>
              <a:gd name="T78" fmla="*/ 2147483647 w 3062"/>
              <a:gd name="T79" fmla="*/ 2147483647 h 2758"/>
              <a:gd name="T80" fmla="*/ 2147483647 w 3062"/>
              <a:gd name="T81" fmla="*/ 2147483647 h 2758"/>
              <a:gd name="T82" fmla="*/ 2147483647 w 3062"/>
              <a:gd name="T83" fmla="*/ 2147483647 h 2758"/>
              <a:gd name="T84" fmla="*/ 2147483647 w 3062"/>
              <a:gd name="T85" fmla="*/ 2147483647 h 2758"/>
              <a:gd name="T86" fmla="*/ 2147483647 w 3062"/>
              <a:gd name="T87" fmla="*/ 2147483647 h 2758"/>
              <a:gd name="T88" fmla="*/ 2147483647 w 3062"/>
              <a:gd name="T89" fmla="*/ 2147483647 h 2758"/>
              <a:gd name="T90" fmla="*/ 2147483647 w 3062"/>
              <a:gd name="T91" fmla="*/ 2147483647 h 2758"/>
              <a:gd name="T92" fmla="*/ 2147483647 w 3062"/>
              <a:gd name="T93" fmla="*/ 2147483647 h 2758"/>
              <a:gd name="T94" fmla="*/ 2147483647 w 3062"/>
              <a:gd name="T95" fmla="*/ 2147483647 h 2758"/>
              <a:gd name="T96" fmla="*/ 2147483647 w 3062"/>
              <a:gd name="T97" fmla="*/ 2147483647 h 2758"/>
              <a:gd name="T98" fmla="*/ 2147483647 w 3062"/>
              <a:gd name="T99" fmla="*/ 2147483647 h 2758"/>
              <a:gd name="T100" fmla="*/ 2147483647 w 3062"/>
              <a:gd name="T101" fmla="*/ 2147483647 h 2758"/>
              <a:gd name="T102" fmla="*/ 2147483647 w 3062"/>
              <a:gd name="T103" fmla="*/ 2147483647 h 2758"/>
              <a:gd name="T104" fmla="*/ 2147483647 w 3062"/>
              <a:gd name="T105" fmla="*/ 2147483647 h 2758"/>
              <a:gd name="T106" fmla="*/ 2147483647 w 3062"/>
              <a:gd name="T107" fmla="*/ 2147483647 h 2758"/>
              <a:gd name="T108" fmla="*/ 2147483647 w 3062"/>
              <a:gd name="T109" fmla="*/ 2147483647 h 2758"/>
              <a:gd name="T110" fmla="*/ 2147483647 w 3062"/>
              <a:gd name="T111" fmla="*/ 2147483647 h 2758"/>
              <a:gd name="T112" fmla="*/ 2147483647 w 3062"/>
              <a:gd name="T113" fmla="*/ 2147483647 h 2758"/>
              <a:gd name="T114" fmla="*/ 2147483647 w 3062"/>
              <a:gd name="T115" fmla="*/ 2147483647 h 2758"/>
              <a:gd name="T116" fmla="*/ 2147483647 w 3062"/>
              <a:gd name="T117" fmla="*/ 2147483647 h 2758"/>
              <a:gd name="T118" fmla="*/ 2147483647 w 3062"/>
              <a:gd name="T119" fmla="*/ 2147483647 h 2758"/>
              <a:gd name="T120" fmla="*/ 2147483647 w 3062"/>
              <a:gd name="T121" fmla="*/ 2147483647 h 2758"/>
              <a:gd name="T122" fmla="*/ 2147483647 w 3062"/>
              <a:gd name="T123" fmla="*/ 2147483647 h 2758"/>
              <a:gd name="T124" fmla="*/ 2147483647 w 3062"/>
              <a:gd name="T125" fmla="*/ 2147483647 h 275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062" h="2758">
                <a:moveTo>
                  <a:pt x="1982" y="1630"/>
                </a:moveTo>
                <a:lnTo>
                  <a:pt x="1982" y="1630"/>
                </a:lnTo>
                <a:lnTo>
                  <a:pt x="1976" y="1628"/>
                </a:lnTo>
                <a:lnTo>
                  <a:pt x="1972" y="1630"/>
                </a:lnTo>
                <a:lnTo>
                  <a:pt x="1962" y="1640"/>
                </a:lnTo>
                <a:lnTo>
                  <a:pt x="1960" y="1644"/>
                </a:lnTo>
                <a:lnTo>
                  <a:pt x="1962" y="1650"/>
                </a:lnTo>
                <a:lnTo>
                  <a:pt x="1966" y="1652"/>
                </a:lnTo>
                <a:lnTo>
                  <a:pt x="1972" y="1650"/>
                </a:lnTo>
                <a:lnTo>
                  <a:pt x="1982" y="1640"/>
                </a:lnTo>
                <a:lnTo>
                  <a:pt x="1984" y="1634"/>
                </a:lnTo>
                <a:lnTo>
                  <a:pt x="1982" y="1630"/>
                </a:lnTo>
                <a:close/>
                <a:moveTo>
                  <a:pt x="2112" y="1982"/>
                </a:moveTo>
                <a:lnTo>
                  <a:pt x="2112" y="1982"/>
                </a:lnTo>
                <a:lnTo>
                  <a:pt x="2116" y="1994"/>
                </a:lnTo>
                <a:lnTo>
                  <a:pt x="2120" y="2000"/>
                </a:lnTo>
                <a:lnTo>
                  <a:pt x="2122" y="2006"/>
                </a:lnTo>
                <a:lnTo>
                  <a:pt x="2122" y="2014"/>
                </a:lnTo>
                <a:lnTo>
                  <a:pt x="2122" y="2018"/>
                </a:lnTo>
                <a:lnTo>
                  <a:pt x="2124" y="2022"/>
                </a:lnTo>
                <a:lnTo>
                  <a:pt x="2126" y="2024"/>
                </a:lnTo>
                <a:lnTo>
                  <a:pt x="2128" y="2026"/>
                </a:lnTo>
                <a:lnTo>
                  <a:pt x="2130" y="2026"/>
                </a:lnTo>
                <a:lnTo>
                  <a:pt x="2134" y="2026"/>
                </a:lnTo>
                <a:lnTo>
                  <a:pt x="2140" y="2024"/>
                </a:lnTo>
                <a:lnTo>
                  <a:pt x="2142" y="2022"/>
                </a:lnTo>
                <a:lnTo>
                  <a:pt x="2142" y="2008"/>
                </a:lnTo>
                <a:lnTo>
                  <a:pt x="2142" y="1996"/>
                </a:lnTo>
                <a:lnTo>
                  <a:pt x="2144" y="1992"/>
                </a:lnTo>
                <a:lnTo>
                  <a:pt x="2146" y="1994"/>
                </a:lnTo>
                <a:lnTo>
                  <a:pt x="2148" y="2000"/>
                </a:lnTo>
                <a:lnTo>
                  <a:pt x="2158" y="2012"/>
                </a:lnTo>
                <a:lnTo>
                  <a:pt x="2166" y="2020"/>
                </a:lnTo>
                <a:lnTo>
                  <a:pt x="2172" y="2024"/>
                </a:lnTo>
                <a:lnTo>
                  <a:pt x="2180" y="2026"/>
                </a:lnTo>
                <a:lnTo>
                  <a:pt x="2184" y="2026"/>
                </a:lnTo>
                <a:lnTo>
                  <a:pt x="2186" y="2026"/>
                </a:lnTo>
                <a:lnTo>
                  <a:pt x="2188" y="2024"/>
                </a:lnTo>
                <a:lnTo>
                  <a:pt x="2190" y="2022"/>
                </a:lnTo>
                <a:lnTo>
                  <a:pt x="2188" y="2020"/>
                </a:lnTo>
                <a:lnTo>
                  <a:pt x="2186" y="2014"/>
                </a:lnTo>
                <a:lnTo>
                  <a:pt x="2176" y="2002"/>
                </a:lnTo>
                <a:lnTo>
                  <a:pt x="2168" y="1992"/>
                </a:lnTo>
                <a:lnTo>
                  <a:pt x="2166" y="1988"/>
                </a:lnTo>
                <a:lnTo>
                  <a:pt x="2166" y="1984"/>
                </a:lnTo>
                <a:lnTo>
                  <a:pt x="2168" y="1982"/>
                </a:lnTo>
                <a:lnTo>
                  <a:pt x="2178" y="1972"/>
                </a:lnTo>
                <a:lnTo>
                  <a:pt x="2180" y="1968"/>
                </a:lnTo>
                <a:lnTo>
                  <a:pt x="2182" y="1962"/>
                </a:lnTo>
                <a:lnTo>
                  <a:pt x="2180" y="1960"/>
                </a:lnTo>
                <a:lnTo>
                  <a:pt x="2174" y="1958"/>
                </a:lnTo>
                <a:lnTo>
                  <a:pt x="2150" y="1958"/>
                </a:lnTo>
                <a:lnTo>
                  <a:pt x="2148" y="1958"/>
                </a:lnTo>
                <a:lnTo>
                  <a:pt x="2146" y="1956"/>
                </a:lnTo>
                <a:lnTo>
                  <a:pt x="2146" y="1954"/>
                </a:lnTo>
                <a:lnTo>
                  <a:pt x="2146" y="1950"/>
                </a:lnTo>
                <a:lnTo>
                  <a:pt x="2148" y="1946"/>
                </a:lnTo>
                <a:lnTo>
                  <a:pt x="2158" y="1934"/>
                </a:lnTo>
                <a:lnTo>
                  <a:pt x="2158" y="1932"/>
                </a:lnTo>
                <a:lnTo>
                  <a:pt x="2158" y="1930"/>
                </a:lnTo>
                <a:lnTo>
                  <a:pt x="2154" y="1928"/>
                </a:lnTo>
                <a:lnTo>
                  <a:pt x="2150" y="1928"/>
                </a:lnTo>
                <a:lnTo>
                  <a:pt x="2144" y="1930"/>
                </a:lnTo>
                <a:lnTo>
                  <a:pt x="2138" y="1934"/>
                </a:lnTo>
                <a:lnTo>
                  <a:pt x="2130" y="1946"/>
                </a:lnTo>
                <a:lnTo>
                  <a:pt x="2116" y="1970"/>
                </a:lnTo>
                <a:lnTo>
                  <a:pt x="2112" y="1982"/>
                </a:lnTo>
                <a:close/>
                <a:moveTo>
                  <a:pt x="1966" y="1940"/>
                </a:moveTo>
                <a:lnTo>
                  <a:pt x="1966" y="1940"/>
                </a:lnTo>
                <a:lnTo>
                  <a:pt x="1968" y="1948"/>
                </a:lnTo>
                <a:lnTo>
                  <a:pt x="1970" y="1954"/>
                </a:lnTo>
                <a:lnTo>
                  <a:pt x="1972" y="1960"/>
                </a:lnTo>
                <a:lnTo>
                  <a:pt x="1980" y="1974"/>
                </a:lnTo>
                <a:lnTo>
                  <a:pt x="1982" y="1980"/>
                </a:lnTo>
                <a:lnTo>
                  <a:pt x="1988" y="1984"/>
                </a:lnTo>
                <a:lnTo>
                  <a:pt x="1994" y="1986"/>
                </a:lnTo>
                <a:lnTo>
                  <a:pt x="1998" y="1986"/>
                </a:lnTo>
                <a:lnTo>
                  <a:pt x="2014" y="1986"/>
                </a:lnTo>
                <a:lnTo>
                  <a:pt x="2018" y="1986"/>
                </a:lnTo>
                <a:lnTo>
                  <a:pt x="2024" y="1988"/>
                </a:lnTo>
                <a:lnTo>
                  <a:pt x="2032" y="1990"/>
                </a:lnTo>
                <a:lnTo>
                  <a:pt x="2038" y="1992"/>
                </a:lnTo>
                <a:lnTo>
                  <a:pt x="2044" y="1996"/>
                </a:lnTo>
                <a:lnTo>
                  <a:pt x="2052" y="1996"/>
                </a:lnTo>
                <a:lnTo>
                  <a:pt x="2056" y="1996"/>
                </a:lnTo>
                <a:lnTo>
                  <a:pt x="2062" y="1994"/>
                </a:lnTo>
                <a:lnTo>
                  <a:pt x="2066" y="1988"/>
                </a:lnTo>
                <a:lnTo>
                  <a:pt x="2072" y="1974"/>
                </a:lnTo>
                <a:lnTo>
                  <a:pt x="2074" y="1968"/>
                </a:lnTo>
                <a:lnTo>
                  <a:pt x="2078" y="1962"/>
                </a:lnTo>
                <a:lnTo>
                  <a:pt x="2088" y="1950"/>
                </a:lnTo>
                <a:lnTo>
                  <a:pt x="2090" y="1944"/>
                </a:lnTo>
                <a:lnTo>
                  <a:pt x="2094" y="1932"/>
                </a:lnTo>
                <a:lnTo>
                  <a:pt x="2096" y="1928"/>
                </a:lnTo>
                <a:lnTo>
                  <a:pt x="2100" y="1924"/>
                </a:lnTo>
                <a:lnTo>
                  <a:pt x="2106" y="1922"/>
                </a:lnTo>
                <a:lnTo>
                  <a:pt x="2108" y="1920"/>
                </a:lnTo>
                <a:lnTo>
                  <a:pt x="2108" y="1918"/>
                </a:lnTo>
                <a:lnTo>
                  <a:pt x="2108" y="1916"/>
                </a:lnTo>
                <a:lnTo>
                  <a:pt x="2106" y="1914"/>
                </a:lnTo>
                <a:lnTo>
                  <a:pt x="2100" y="1912"/>
                </a:lnTo>
                <a:lnTo>
                  <a:pt x="2096" y="1908"/>
                </a:lnTo>
                <a:lnTo>
                  <a:pt x="2094" y="1900"/>
                </a:lnTo>
                <a:lnTo>
                  <a:pt x="2094" y="1898"/>
                </a:lnTo>
                <a:lnTo>
                  <a:pt x="2094" y="1882"/>
                </a:lnTo>
                <a:lnTo>
                  <a:pt x="2094" y="1878"/>
                </a:lnTo>
                <a:lnTo>
                  <a:pt x="2096" y="1870"/>
                </a:lnTo>
                <a:lnTo>
                  <a:pt x="2100" y="1866"/>
                </a:lnTo>
                <a:lnTo>
                  <a:pt x="2106" y="1864"/>
                </a:lnTo>
                <a:lnTo>
                  <a:pt x="2108" y="1862"/>
                </a:lnTo>
                <a:lnTo>
                  <a:pt x="2110" y="1858"/>
                </a:lnTo>
                <a:lnTo>
                  <a:pt x="2110" y="1856"/>
                </a:lnTo>
                <a:lnTo>
                  <a:pt x="2110" y="1852"/>
                </a:lnTo>
                <a:lnTo>
                  <a:pt x="2106" y="1848"/>
                </a:lnTo>
                <a:lnTo>
                  <a:pt x="2102" y="1842"/>
                </a:lnTo>
                <a:lnTo>
                  <a:pt x="2096" y="1836"/>
                </a:lnTo>
                <a:lnTo>
                  <a:pt x="2090" y="1834"/>
                </a:lnTo>
                <a:lnTo>
                  <a:pt x="2084" y="1832"/>
                </a:lnTo>
                <a:lnTo>
                  <a:pt x="2076" y="1834"/>
                </a:lnTo>
                <a:lnTo>
                  <a:pt x="2052" y="1846"/>
                </a:lnTo>
                <a:lnTo>
                  <a:pt x="2046" y="1850"/>
                </a:lnTo>
                <a:lnTo>
                  <a:pt x="2040" y="1856"/>
                </a:lnTo>
                <a:lnTo>
                  <a:pt x="2020" y="1882"/>
                </a:lnTo>
                <a:lnTo>
                  <a:pt x="2014" y="1888"/>
                </a:lnTo>
                <a:lnTo>
                  <a:pt x="2008" y="1892"/>
                </a:lnTo>
                <a:lnTo>
                  <a:pt x="2004" y="1896"/>
                </a:lnTo>
                <a:lnTo>
                  <a:pt x="1988" y="1902"/>
                </a:lnTo>
                <a:lnTo>
                  <a:pt x="1984" y="1904"/>
                </a:lnTo>
                <a:lnTo>
                  <a:pt x="1972" y="1914"/>
                </a:lnTo>
                <a:lnTo>
                  <a:pt x="1968" y="1920"/>
                </a:lnTo>
                <a:lnTo>
                  <a:pt x="1966" y="1926"/>
                </a:lnTo>
                <a:lnTo>
                  <a:pt x="1966" y="1940"/>
                </a:lnTo>
                <a:close/>
                <a:moveTo>
                  <a:pt x="2180" y="1810"/>
                </a:moveTo>
                <a:lnTo>
                  <a:pt x="2180" y="1810"/>
                </a:lnTo>
                <a:lnTo>
                  <a:pt x="2174" y="1814"/>
                </a:lnTo>
                <a:lnTo>
                  <a:pt x="2170" y="1818"/>
                </a:lnTo>
                <a:lnTo>
                  <a:pt x="2164" y="1832"/>
                </a:lnTo>
                <a:lnTo>
                  <a:pt x="2164" y="1834"/>
                </a:lnTo>
                <a:lnTo>
                  <a:pt x="2164" y="1836"/>
                </a:lnTo>
                <a:lnTo>
                  <a:pt x="2166" y="1838"/>
                </a:lnTo>
                <a:lnTo>
                  <a:pt x="2168" y="1836"/>
                </a:lnTo>
                <a:lnTo>
                  <a:pt x="2174" y="1834"/>
                </a:lnTo>
                <a:lnTo>
                  <a:pt x="2180" y="1832"/>
                </a:lnTo>
                <a:lnTo>
                  <a:pt x="2186" y="1834"/>
                </a:lnTo>
                <a:lnTo>
                  <a:pt x="2192" y="1838"/>
                </a:lnTo>
                <a:lnTo>
                  <a:pt x="2200" y="1840"/>
                </a:lnTo>
                <a:lnTo>
                  <a:pt x="2204" y="1840"/>
                </a:lnTo>
                <a:lnTo>
                  <a:pt x="2210" y="1840"/>
                </a:lnTo>
                <a:lnTo>
                  <a:pt x="2218" y="1844"/>
                </a:lnTo>
                <a:lnTo>
                  <a:pt x="2224" y="1846"/>
                </a:lnTo>
                <a:lnTo>
                  <a:pt x="2226" y="1846"/>
                </a:lnTo>
                <a:lnTo>
                  <a:pt x="2228" y="1846"/>
                </a:lnTo>
                <a:lnTo>
                  <a:pt x="2230" y="1844"/>
                </a:lnTo>
                <a:lnTo>
                  <a:pt x="2230" y="1842"/>
                </a:lnTo>
                <a:lnTo>
                  <a:pt x="2230" y="1818"/>
                </a:lnTo>
                <a:lnTo>
                  <a:pt x="2230" y="1812"/>
                </a:lnTo>
                <a:lnTo>
                  <a:pt x="2226" y="1806"/>
                </a:lnTo>
                <a:lnTo>
                  <a:pt x="2216" y="1798"/>
                </a:lnTo>
                <a:lnTo>
                  <a:pt x="2214" y="1796"/>
                </a:lnTo>
                <a:lnTo>
                  <a:pt x="2212" y="1794"/>
                </a:lnTo>
                <a:lnTo>
                  <a:pt x="2208" y="1796"/>
                </a:lnTo>
                <a:lnTo>
                  <a:pt x="2206" y="1798"/>
                </a:lnTo>
                <a:lnTo>
                  <a:pt x="2198" y="1806"/>
                </a:lnTo>
                <a:lnTo>
                  <a:pt x="2190" y="1810"/>
                </a:lnTo>
                <a:lnTo>
                  <a:pt x="2184" y="1810"/>
                </a:lnTo>
                <a:lnTo>
                  <a:pt x="2180" y="1810"/>
                </a:lnTo>
                <a:close/>
                <a:moveTo>
                  <a:pt x="2152" y="1544"/>
                </a:moveTo>
                <a:lnTo>
                  <a:pt x="2152" y="1544"/>
                </a:lnTo>
                <a:lnTo>
                  <a:pt x="2152" y="1542"/>
                </a:lnTo>
                <a:lnTo>
                  <a:pt x="2152" y="1540"/>
                </a:lnTo>
                <a:lnTo>
                  <a:pt x="2150" y="1540"/>
                </a:lnTo>
                <a:lnTo>
                  <a:pt x="2148" y="1542"/>
                </a:lnTo>
                <a:lnTo>
                  <a:pt x="2138" y="1550"/>
                </a:lnTo>
                <a:lnTo>
                  <a:pt x="2134" y="1558"/>
                </a:lnTo>
                <a:lnTo>
                  <a:pt x="2132" y="1564"/>
                </a:lnTo>
                <a:lnTo>
                  <a:pt x="2132" y="1568"/>
                </a:lnTo>
                <a:lnTo>
                  <a:pt x="2134" y="1576"/>
                </a:lnTo>
                <a:lnTo>
                  <a:pt x="2136" y="1584"/>
                </a:lnTo>
                <a:lnTo>
                  <a:pt x="2140" y="1588"/>
                </a:lnTo>
                <a:lnTo>
                  <a:pt x="2140" y="1590"/>
                </a:lnTo>
                <a:lnTo>
                  <a:pt x="2142" y="1592"/>
                </a:lnTo>
                <a:lnTo>
                  <a:pt x="2144" y="1590"/>
                </a:lnTo>
                <a:lnTo>
                  <a:pt x="2144" y="1588"/>
                </a:lnTo>
                <a:lnTo>
                  <a:pt x="2150" y="1564"/>
                </a:lnTo>
                <a:lnTo>
                  <a:pt x="2152" y="1548"/>
                </a:lnTo>
                <a:lnTo>
                  <a:pt x="2152" y="1544"/>
                </a:lnTo>
                <a:close/>
                <a:moveTo>
                  <a:pt x="2066" y="2082"/>
                </a:moveTo>
                <a:lnTo>
                  <a:pt x="2066" y="2082"/>
                </a:lnTo>
                <a:lnTo>
                  <a:pt x="2068" y="2082"/>
                </a:lnTo>
                <a:lnTo>
                  <a:pt x="2070" y="2082"/>
                </a:lnTo>
                <a:lnTo>
                  <a:pt x="2072" y="2080"/>
                </a:lnTo>
                <a:lnTo>
                  <a:pt x="2070" y="2078"/>
                </a:lnTo>
                <a:lnTo>
                  <a:pt x="2068" y="2072"/>
                </a:lnTo>
                <a:lnTo>
                  <a:pt x="2062" y="2066"/>
                </a:lnTo>
                <a:lnTo>
                  <a:pt x="2056" y="2062"/>
                </a:lnTo>
                <a:lnTo>
                  <a:pt x="2032" y="2058"/>
                </a:lnTo>
                <a:lnTo>
                  <a:pt x="2018" y="2052"/>
                </a:lnTo>
                <a:lnTo>
                  <a:pt x="2012" y="2048"/>
                </a:lnTo>
                <a:lnTo>
                  <a:pt x="2006" y="2046"/>
                </a:lnTo>
                <a:lnTo>
                  <a:pt x="1998" y="2046"/>
                </a:lnTo>
                <a:lnTo>
                  <a:pt x="1994" y="2046"/>
                </a:lnTo>
                <a:lnTo>
                  <a:pt x="1978" y="2046"/>
                </a:lnTo>
                <a:lnTo>
                  <a:pt x="1964" y="2046"/>
                </a:lnTo>
                <a:lnTo>
                  <a:pt x="1948" y="2046"/>
                </a:lnTo>
                <a:lnTo>
                  <a:pt x="1916" y="2046"/>
                </a:lnTo>
                <a:lnTo>
                  <a:pt x="1912" y="2046"/>
                </a:lnTo>
                <a:lnTo>
                  <a:pt x="1916" y="2048"/>
                </a:lnTo>
                <a:lnTo>
                  <a:pt x="1940" y="2062"/>
                </a:lnTo>
                <a:lnTo>
                  <a:pt x="1954" y="2066"/>
                </a:lnTo>
                <a:lnTo>
                  <a:pt x="1998" y="2074"/>
                </a:lnTo>
                <a:lnTo>
                  <a:pt x="2014" y="2074"/>
                </a:lnTo>
                <a:lnTo>
                  <a:pt x="2026" y="2074"/>
                </a:lnTo>
                <a:lnTo>
                  <a:pt x="2042" y="2076"/>
                </a:lnTo>
                <a:lnTo>
                  <a:pt x="2066" y="2082"/>
                </a:lnTo>
                <a:close/>
                <a:moveTo>
                  <a:pt x="2126" y="1676"/>
                </a:moveTo>
                <a:lnTo>
                  <a:pt x="2126" y="1676"/>
                </a:lnTo>
                <a:lnTo>
                  <a:pt x="2124" y="1684"/>
                </a:lnTo>
                <a:lnTo>
                  <a:pt x="2126" y="1692"/>
                </a:lnTo>
                <a:lnTo>
                  <a:pt x="2130" y="1706"/>
                </a:lnTo>
                <a:lnTo>
                  <a:pt x="2134" y="1712"/>
                </a:lnTo>
                <a:lnTo>
                  <a:pt x="2138" y="1718"/>
                </a:lnTo>
                <a:lnTo>
                  <a:pt x="2142" y="1722"/>
                </a:lnTo>
                <a:lnTo>
                  <a:pt x="2148" y="1722"/>
                </a:lnTo>
                <a:lnTo>
                  <a:pt x="2152" y="1724"/>
                </a:lnTo>
                <a:lnTo>
                  <a:pt x="2158" y="1728"/>
                </a:lnTo>
                <a:lnTo>
                  <a:pt x="2174" y="1738"/>
                </a:lnTo>
                <a:lnTo>
                  <a:pt x="2180" y="1744"/>
                </a:lnTo>
                <a:lnTo>
                  <a:pt x="2186" y="1750"/>
                </a:lnTo>
                <a:lnTo>
                  <a:pt x="2188" y="1754"/>
                </a:lnTo>
                <a:lnTo>
                  <a:pt x="2192" y="1760"/>
                </a:lnTo>
                <a:lnTo>
                  <a:pt x="2198" y="1766"/>
                </a:lnTo>
                <a:lnTo>
                  <a:pt x="2204" y="1768"/>
                </a:lnTo>
                <a:lnTo>
                  <a:pt x="2206" y="1768"/>
                </a:lnTo>
                <a:lnTo>
                  <a:pt x="2208" y="1768"/>
                </a:lnTo>
                <a:lnTo>
                  <a:pt x="2210" y="1766"/>
                </a:lnTo>
                <a:lnTo>
                  <a:pt x="2210" y="1764"/>
                </a:lnTo>
                <a:lnTo>
                  <a:pt x="2210" y="1760"/>
                </a:lnTo>
                <a:lnTo>
                  <a:pt x="2210" y="1752"/>
                </a:lnTo>
                <a:lnTo>
                  <a:pt x="2206" y="1746"/>
                </a:lnTo>
                <a:lnTo>
                  <a:pt x="2196" y="1730"/>
                </a:lnTo>
                <a:lnTo>
                  <a:pt x="2190" y="1724"/>
                </a:lnTo>
                <a:lnTo>
                  <a:pt x="2184" y="1718"/>
                </a:lnTo>
                <a:lnTo>
                  <a:pt x="2168" y="1708"/>
                </a:lnTo>
                <a:lnTo>
                  <a:pt x="2164" y="1704"/>
                </a:lnTo>
                <a:lnTo>
                  <a:pt x="2162" y="1698"/>
                </a:lnTo>
                <a:lnTo>
                  <a:pt x="2164" y="1686"/>
                </a:lnTo>
                <a:lnTo>
                  <a:pt x="2170" y="1672"/>
                </a:lnTo>
                <a:lnTo>
                  <a:pt x="2168" y="1666"/>
                </a:lnTo>
                <a:lnTo>
                  <a:pt x="2164" y="1660"/>
                </a:lnTo>
                <a:lnTo>
                  <a:pt x="2160" y="1658"/>
                </a:lnTo>
                <a:lnTo>
                  <a:pt x="2152" y="1656"/>
                </a:lnTo>
                <a:lnTo>
                  <a:pt x="2146" y="1658"/>
                </a:lnTo>
                <a:lnTo>
                  <a:pt x="2140" y="1660"/>
                </a:lnTo>
                <a:lnTo>
                  <a:pt x="2134" y="1666"/>
                </a:lnTo>
                <a:lnTo>
                  <a:pt x="2130" y="1672"/>
                </a:lnTo>
                <a:lnTo>
                  <a:pt x="2126" y="1676"/>
                </a:lnTo>
                <a:close/>
                <a:moveTo>
                  <a:pt x="3046" y="620"/>
                </a:moveTo>
                <a:lnTo>
                  <a:pt x="3046" y="620"/>
                </a:lnTo>
                <a:lnTo>
                  <a:pt x="3052" y="616"/>
                </a:lnTo>
                <a:lnTo>
                  <a:pt x="3054" y="610"/>
                </a:lnTo>
                <a:lnTo>
                  <a:pt x="3062" y="478"/>
                </a:lnTo>
                <a:lnTo>
                  <a:pt x="3060" y="472"/>
                </a:lnTo>
                <a:lnTo>
                  <a:pt x="3056" y="466"/>
                </a:lnTo>
                <a:lnTo>
                  <a:pt x="3050" y="464"/>
                </a:lnTo>
                <a:lnTo>
                  <a:pt x="3038" y="460"/>
                </a:lnTo>
                <a:lnTo>
                  <a:pt x="3034" y="458"/>
                </a:lnTo>
                <a:lnTo>
                  <a:pt x="3028" y="454"/>
                </a:lnTo>
                <a:lnTo>
                  <a:pt x="3020" y="446"/>
                </a:lnTo>
                <a:lnTo>
                  <a:pt x="3006" y="438"/>
                </a:lnTo>
                <a:lnTo>
                  <a:pt x="3002" y="434"/>
                </a:lnTo>
                <a:lnTo>
                  <a:pt x="2994" y="432"/>
                </a:lnTo>
                <a:lnTo>
                  <a:pt x="2986" y="432"/>
                </a:lnTo>
                <a:lnTo>
                  <a:pt x="2972" y="432"/>
                </a:lnTo>
                <a:lnTo>
                  <a:pt x="2966" y="430"/>
                </a:lnTo>
                <a:lnTo>
                  <a:pt x="2958" y="428"/>
                </a:lnTo>
                <a:lnTo>
                  <a:pt x="2952" y="424"/>
                </a:lnTo>
                <a:lnTo>
                  <a:pt x="2946" y="422"/>
                </a:lnTo>
                <a:lnTo>
                  <a:pt x="2938" y="422"/>
                </a:lnTo>
                <a:lnTo>
                  <a:pt x="2934" y="422"/>
                </a:lnTo>
                <a:lnTo>
                  <a:pt x="2920" y="422"/>
                </a:lnTo>
                <a:lnTo>
                  <a:pt x="2918" y="424"/>
                </a:lnTo>
                <a:lnTo>
                  <a:pt x="2918" y="430"/>
                </a:lnTo>
                <a:lnTo>
                  <a:pt x="2924" y="452"/>
                </a:lnTo>
                <a:lnTo>
                  <a:pt x="2922" y="460"/>
                </a:lnTo>
                <a:lnTo>
                  <a:pt x="2918" y="464"/>
                </a:lnTo>
                <a:lnTo>
                  <a:pt x="2914" y="466"/>
                </a:lnTo>
                <a:lnTo>
                  <a:pt x="2906" y="468"/>
                </a:lnTo>
                <a:lnTo>
                  <a:pt x="2900" y="466"/>
                </a:lnTo>
                <a:lnTo>
                  <a:pt x="2894" y="464"/>
                </a:lnTo>
                <a:lnTo>
                  <a:pt x="2888" y="460"/>
                </a:lnTo>
                <a:lnTo>
                  <a:pt x="2882" y="454"/>
                </a:lnTo>
                <a:lnTo>
                  <a:pt x="2880" y="448"/>
                </a:lnTo>
                <a:lnTo>
                  <a:pt x="2876" y="436"/>
                </a:lnTo>
                <a:lnTo>
                  <a:pt x="2874" y="432"/>
                </a:lnTo>
                <a:lnTo>
                  <a:pt x="2868" y="432"/>
                </a:lnTo>
                <a:lnTo>
                  <a:pt x="2856" y="432"/>
                </a:lnTo>
                <a:lnTo>
                  <a:pt x="2848" y="432"/>
                </a:lnTo>
                <a:lnTo>
                  <a:pt x="2842" y="436"/>
                </a:lnTo>
                <a:lnTo>
                  <a:pt x="2836" y="438"/>
                </a:lnTo>
                <a:lnTo>
                  <a:pt x="2830" y="438"/>
                </a:lnTo>
                <a:lnTo>
                  <a:pt x="2816" y="434"/>
                </a:lnTo>
                <a:lnTo>
                  <a:pt x="2800" y="432"/>
                </a:lnTo>
                <a:lnTo>
                  <a:pt x="2786" y="432"/>
                </a:lnTo>
                <a:lnTo>
                  <a:pt x="2780" y="432"/>
                </a:lnTo>
                <a:lnTo>
                  <a:pt x="2774" y="436"/>
                </a:lnTo>
                <a:lnTo>
                  <a:pt x="2772" y="438"/>
                </a:lnTo>
                <a:lnTo>
                  <a:pt x="2768" y="438"/>
                </a:lnTo>
                <a:lnTo>
                  <a:pt x="2764" y="436"/>
                </a:lnTo>
                <a:lnTo>
                  <a:pt x="2756" y="426"/>
                </a:lnTo>
                <a:lnTo>
                  <a:pt x="2752" y="420"/>
                </a:lnTo>
                <a:lnTo>
                  <a:pt x="2750" y="414"/>
                </a:lnTo>
                <a:lnTo>
                  <a:pt x="2750" y="400"/>
                </a:lnTo>
                <a:lnTo>
                  <a:pt x="2748" y="394"/>
                </a:lnTo>
                <a:lnTo>
                  <a:pt x="2742" y="388"/>
                </a:lnTo>
                <a:lnTo>
                  <a:pt x="2726" y="376"/>
                </a:lnTo>
                <a:lnTo>
                  <a:pt x="2720" y="374"/>
                </a:lnTo>
                <a:lnTo>
                  <a:pt x="2712" y="372"/>
                </a:lnTo>
                <a:lnTo>
                  <a:pt x="2680" y="372"/>
                </a:lnTo>
                <a:lnTo>
                  <a:pt x="2664" y="372"/>
                </a:lnTo>
                <a:lnTo>
                  <a:pt x="2630" y="372"/>
                </a:lnTo>
                <a:lnTo>
                  <a:pt x="2624" y="370"/>
                </a:lnTo>
                <a:lnTo>
                  <a:pt x="2622" y="368"/>
                </a:lnTo>
                <a:lnTo>
                  <a:pt x="2620" y="362"/>
                </a:lnTo>
                <a:lnTo>
                  <a:pt x="2618" y="358"/>
                </a:lnTo>
                <a:lnTo>
                  <a:pt x="2606" y="348"/>
                </a:lnTo>
                <a:lnTo>
                  <a:pt x="2590" y="338"/>
                </a:lnTo>
                <a:lnTo>
                  <a:pt x="2586" y="332"/>
                </a:lnTo>
                <a:lnTo>
                  <a:pt x="2584" y="326"/>
                </a:lnTo>
                <a:lnTo>
                  <a:pt x="2584" y="322"/>
                </a:lnTo>
                <a:lnTo>
                  <a:pt x="2580" y="316"/>
                </a:lnTo>
                <a:lnTo>
                  <a:pt x="2576" y="312"/>
                </a:lnTo>
                <a:lnTo>
                  <a:pt x="2474" y="286"/>
                </a:lnTo>
                <a:lnTo>
                  <a:pt x="2468" y="286"/>
                </a:lnTo>
                <a:lnTo>
                  <a:pt x="2466" y="288"/>
                </a:lnTo>
                <a:lnTo>
                  <a:pt x="2466" y="290"/>
                </a:lnTo>
                <a:lnTo>
                  <a:pt x="2464" y="294"/>
                </a:lnTo>
                <a:lnTo>
                  <a:pt x="2458" y="298"/>
                </a:lnTo>
                <a:lnTo>
                  <a:pt x="2442" y="310"/>
                </a:lnTo>
                <a:lnTo>
                  <a:pt x="2438" y="314"/>
                </a:lnTo>
                <a:lnTo>
                  <a:pt x="2438" y="322"/>
                </a:lnTo>
                <a:lnTo>
                  <a:pt x="2444" y="336"/>
                </a:lnTo>
                <a:lnTo>
                  <a:pt x="2444" y="338"/>
                </a:lnTo>
                <a:lnTo>
                  <a:pt x="2444" y="342"/>
                </a:lnTo>
                <a:lnTo>
                  <a:pt x="2442" y="344"/>
                </a:lnTo>
                <a:lnTo>
                  <a:pt x="2438" y="346"/>
                </a:lnTo>
                <a:lnTo>
                  <a:pt x="2424" y="350"/>
                </a:lnTo>
                <a:lnTo>
                  <a:pt x="2408" y="352"/>
                </a:lnTo>
                <a:lnTo>
                  <a:pt x="2406" y="352"/>
                </a:lnTo>
                <a:lnTo>
                  <a:pt x="2390" y="350"/>
                </a:lnTo>
                <a:lnTo>
                  <a:pt x="2376" y="346"/>
                </a:lnTo>
                <a:lnTo>
                  <a:pt x="2368" y="346"/>
                </a:lnTo>
                <a:lnTo>
                  <a:pt x="2362" y="348"/>
                </a:lnTo>
                <a:lnTo>
                  <a:pt x="2358" y="350"/>
                </a:lnTo>
                <a:lnTo>
                  <a:pt x="2350" y="350"/>
                </a:lnTo>
                <a:lnTo>
                  <a:pt x="2346" y="346"/>
                </a:lnTo>
                <a:lnTo>
                  <a:pt x="2332" y="340"/>
                </a:lnTo>
                <a:lnTo>
                  <a:pt x="2326" y="336"/>
                </a:lnTo>
                <a:lnTo>
                  <a:pt x="2324" y="336"/>
                </a:lnTo>
                <a:lnTo>
                  <a:pt x="2322" y="336"/>
                </a:lnTo>
                <a:lnTo>
                  <a:pt x="2320" y="338"/>
                </a:lnTo>
                <a:lnTo>
                  <a:pt x="2318" y="342"/>
                </a:lnTo>
                <a:lnTo>
                  <a:pt x="2318" y="354"/>
                </a:lnTo>
                <a:lnTo>
                  <a:pt x="2318" y="362"/>
                </a:lnTo>
                <a:lnTo>
                  <a:pt x="2314" y="368"/>
                </a:lnTo>
                <a:lnTo>
                  <a:pt x="2304" y="376"/>
                </a:lnTo>
                <a:lnTo>
                  <a:pt x="2302" y="378"/>
                </a:lnTo>
                <a:lnTo>
                  <a:pt x="2300" y="378"/>
                </a:lnTo>
                <a:lnTo>
                  <a:pt x="2298" y="378"/>
                </a:lnTo>
                <a:lnTo>
                  <a:pt x="2294" y="376"/>
                </a:lnTo>
                <a:lnTo>
                  <a:pt x="2284" y="360"/>
                </a:lnTo>
                <a:lnTo>
                  <a:pt x="2276" y="346"/>
                </a:lnTo>
                <a:lnTo>
                  <a:pt x="2264" y="330"/>
                </a:lnTo>
                <a:lnTo>
                  <a:pt x="2262" y="324"/>
                </a:lnTo>
                <a:lnTo>
                  <a:pt x="2264" y="316"/>
                </a:lnTo>
                <a:lnTo>
                  <a:pt x="2276" y="300"/>
                </a:lnTo>
                <a:lnTo>
                  <a:pt x="2278" y="294"/>
                </a:lnTo>
                <a:lnTo>
                  <a:pt x="2280" y="286"/>
                </a:lnTo>
                <a:lnTo>
                  <a:pt x="2280" y="282"/>
                </a:lnTo>
                <a:lnTo>
                  <a:pt x="2278" y="276"/>
                </a:lnTo>
                <a:lnTo>
                  <a:pt x="2274" y="268"/>
                </a:lnTo>
                <a:lnTo>
                  <a:pt x="2266" y="260"/>
                </a:lnTo>
                <a:lnTo>
                  <a:pt x="2252" y="252"/>
                </a:lnTo>
                <a:lnTo>
                  <a:pt x="2248" y="248"/>
                </a:lnTo>
                <a:lnTo>
                  <a:pt x="2240" y="246"/>
                </a:lnTo>
                <a:lnTo>
                  <a:pt x="2232" y="246"/>
                </a:lnTo>
                <a:lnTo>
                  <a:pt x="2230" y="246"/>
                </a:lnTo>
                <a:lnTo>
                  <a:pt x="2222" y="244"/>
                </a:lnTo>
                <a:lnTo>
                  <a:pt x="2216" y="240"/>
                </a:lnTo>
                <a:lnTo>
                  <a:pt x="2204" y="232"/>
                </a:lnTo>
                <a:lnTo>
                  <a:pt x="2198" y="230"/>
                </a:lnTo>
                <a:lnTo>
                  <a:pt x="2196" y="228"/>
                </a:lnTo>
                <a:lnTo>
                  <a:pt x="2192" y="228"/>
                </a:lnTo>
                <a:lnTo>
                  <a:pt x="2190" y="230"/>
                </a:lnTo>
                <a:lnTo>
                  <a:pt x="2188" y="232"/>
                </a:lnTo>
                <a:lnTo>
                  <a:pt x="2186" y="238"/>
                </a:lnTo>
                <a:lnTo>
                  <a:pt x="2178" y="252"/>
                </a:lnTo>
                <a:lnTo>
                  <a:pt x="2176" y="258"/>
                </a:lnTo>
                <a:lnTo>
                  <a:pt x="2170" y="262"/>
                </a:lnTo>
                <a:lnTo>
                  <a:pt x="2164" y="264"/>
                </a:lnTo>
                <a:lnTo>
                  <a:pt x="2132" y="264"/>
                </a:lnTo>
                <a:lnTo>
                  <a:pt x="2124" y="264"/>
                </a:lnTo>
                <a:lnTo>
                  <a:pt x="2116" y="262"/>
                </a:lnTo>
                <a:lnTo>
                  <a:pt x="2110" y="258"/>
                </a:lnTo>
                <a:lnTo>
                  <a:pt x="2104" y="254"/>
                </a:lnTo>
                <a:lnTo>
                  <a:pt x="2100" y="248"/>
                </a:lnTo>
                <a:lnTo>
                  <a:pt x="2098" y="242"/>
                </a:lnTo>
                <a:lnTo>
                  <a:pt x="2092" y="238"/>
                </a:lnTo>
                <a:lnTo>
                  <a:pt x="2086" y="236"/>
                </a:lnTo>
                <a:lnTo>
                  <a:pt x="2062" y="236"/>
                </a:lnTo>
                <a:lnTo>
                  <a:pt x="2054" y="236"/>
                </a:lnTo>
                <a:lnTo>
                  <a:pt x="2048" y="240"/>
                </a:lnTo>
                <a:lnTo>
                  <a:pt x="2032" y="250"/>
                </a:lnTo>
                <a:lnTo>
                  <a:pt x="2030" y="252"/>
                </a:lnTo>
                <a:lnTo>
                  <a:pt x="2028" y="252"/>
                </a:lnTo>
                <a:lnTo>
                  <a:pt x="2026" y="250"/>
                </a:lnTo>
                <a:lnTo>
                  <a:pt x="2026" y="246"/>
                </a:lnTo>
                <a:lnTo>
                  <a:pt x="2026" y="244"/>
                </a:lnTo>
                <a:lnTo>
                  <a:pt x="2024" y="236"/>
                </a:lnTo>
                <a:lnTo>
                  <a:pt x="2020" y="230"/>
                </a:lnTo>
                <a:lnTo>
                  <a:pt x="2012" y="222"/>
                </a:lnTo>
                <a:lnTo>
                  <a:pt x="2004" y="218"/>
                </a:lnTo>
                <a:lnTo>
                  <a:pt x="1998" y="216"/>
                </a:lnTo>
                <a:lnTo>
                  <a:pt x="1994" y="216"/>
                </a:lnTo>
                <a:lnTo>
                  <a:pt x="1986" y="218"/>
                </a:lnTo>
                <a:lnTo>
                  <a:pt x="1980" y="222"/>
                </a:lnTo>
                <a:lnTo>
                  <a:pt x="1972" y="230"/>
                </a:lnTo>
                <a:lnTo>
                  <a:pt x="1960" y="240"/>
                </a:lnTo>
                <a:lnTo>
                  <a:pt x="1944" y="250"/>
                </a:lnTo>
                <a:lnTo>
                  <a:pt x="1930" y="260"/>
                </a:lnTo>
                <a:lnTo>
                  <a:pt x="1914" y="270"/>
                </a:lnTo>
                <a:lnTo>
                  <a:pt x="1910" y="272"/>
                </a:lnTo>
                <a:lnTo>
                  <a:pt x="1912" y="268"/>
                </a:lnTo>
                <a:lnTo>
                  <a:pt x="1922" y="252"/>
                </a:lnTo>
                <a:lnTo>
                  <a:pt x="1928" y="246"/>
                </a:lnTo>
                <a:lnTo>
                  <a:pt x="1934" y="242"/>
                </a:lnTo>
                <a:lnTo>
                  <a:pt x="1940" y="238"/>
                </a:lnTo>
                <a:lnTo>
                  <a:pt x="1946" y="234"/>
                </a:lnTo>
                <a:lnTo>
                  <a:pt x="1952" y="228"/>
                </a:lnTo>
                <a:lnTo>
                  <a:pt x="1972" y="194"/>
                </a:lnTo>
                <a:lnTo>
                  <a:pt x="1982" y="180"/>
                </a:lnTo>
                <a:lnTo>
                  <a:pt x="1990" y="172"/>
                </a:lnTo>
                <a:lnTo>
                  <a:pt x="2000" y="160"/>
                </a:lnTo>
                <a:lnTo>
                  <a:pt x="2010" y="144"/>
                </a:lnTo>
                <a:lnTo>
                  <a:pt x="2014" y="138"/>
                </a:lnTo>
                <a:lnTo>
                  <a:pt x="2014" y="130"/>
                </a:lnTo>
                <a:lnTo>
                  <a:pt x="2008" y="96"/>
                </a:lnTo>
                <a:lnTo>
                  <a:pt x="2004" y="90"/>
                </a:lnTo>
                <a:lnTo>
                  <a:pt x="2000" y="84"/>
                </a:lnTo>
                <a:lnTo>
                  <a:pt x="1972" y="64"/>
                </a:lnTo>
                <a:lnTo>
                  <a:pt x="1958" y="56"/>
                </a:lnTo>
                <a:lnTo>
                  <a:pt x="1944" y="52"/>
                </a:lnTo>
                <a:lnTo>
                  <a:pt x="1940" y="48"/>
                </a:lnTo>
                <a:lnTo>
                  <a:pt x="1938" y="44"/>
                </a:lnTo>
                <a:lnTo>
                  <a:pt x="1934" y="32"/>
                </a:lnTo>
                <a:lnTo>
                  <a:pt x="1922" y="8"/>
                </a:lnTo>
                <a:lnTo>
                  <a:pt x="1916" y="2"/>
                </a:lnTo>
                <a:lnTo>
                  <a:pt x="1910" y="0"/>
                </a:lnTo>
                <a:lnTo>
                  <a:pt x="1886" y="0"/>
                </a:lnTo>
                <a:lnTo>
                  <a:pt x="1880" y="2"/>
                </a:lnTo>
                <a:lnTo>
                  <a:pt x="1872" y="6"/>
                </a:lnTo>
                <a:lnTo>
                  <a:pt x="1844" y="34"/>
                </a:lnTo>
                <a:lnTo>
                  <a:pt x="1840" y="40"/>
                </a:lnTo>
                <a:lnTo>
                  <a:pt x="1838" y="48"/>
                </a:lnTo>
                <a:lnTo>
                  <a:pt x="1832" y="70"/>
                </a:lnTo>
                <a:lnTo>
                  <a:pt x="1828" y="78"/>
                </a:lnTo>
                <a:lnTo>
                  <a:pt x="1822" y="82"/>
                </a:lnTo>
                <a:lnTo>
                  <a:pt x="1788" y="104"/>
                </a:lnTo>
                <a:lnTo>
                  <a:pt x="1780" y="106"/>
                </a:lnTo>
                <a:lnTo>
                  <a:pt x="1774" y="104"/>
                </a:lnTo>
                <a:lnTo>
                  <a:pt x="1758" y="92"/>
                </a:lnTo>
                <a:lnTo>
                  <a:pt x="1750" y="90"/>
                </a:lnTo>
                <a:lnTo>
                  <a:pt x="1744" y="92"/>
                </a:lnTo>
                <a:lnTo>
                  <a:pt x="1710" y="106"/>
                </a:lnTo>
                <a:lnTo>
                  <a:pt x="1696" y="112"/>
                </a:lnTo>
                <a:lnTo>
                  <a:pt x="1660" y="134"/>
                </a:lnTo>
                <a:lnTo>
                  <a:pt x="1648" y="144"/>
                </a:lnTo>
                <a:lnTo>
                  <a:pt x="1630" y="162"/>
                </a:lnTo>
                <a:lnTo>
                  <a:pt x="1626" y="168"/>
                </a:lnTo>
                <a:lnTo>
                  <a:pt x="1622" y="174"/>
                </a:lnTo>
                <a:lnTo>
                  <a:pt x="1616" y="218"/>
                </a:lnTo>
                <a:lnTo>
                  <a:pt x="1612" y="224"/>
                </a:lnTo>
                <a:lnTo>
                  <a:pt x="1606" y="228"/>
                </a:lnTo>
                <a:lnTo>
                  <a:pt x="1544" y="244"/>
                </a:lnTo>
                <a:lnTo>
                  <a:pt x="1536" y="246"/>
                </a:lnTo>
                <a:lnTo>
                  <a:pt x="1532" y="252"/>
                </a:lnTo>
                <a:lnTo>
                  <a:pt x="1530" y="258"/>
                </a:lnTo>
                <a:lnTo>
                  <a:pt x="1528" y="264"/>
                </a:lnTo>
                <a:lnTo>
                  <a:pt x="1526" y="272"/>
                </a:lnTo>
                <a:lnTo>
                  <a:pt x="1526" y="306"/>
                </a:lnTo>
                <a:lnTo>
                  <a:pt x="1524" y="310"/>
                </a:lnTo>
                <a:lnTo>
                  <a:pt x="1522" y="308"/>
                </a:lnTo>
                <a:lnTo>
                  <a:pt x="1516" y="304"/>
                </a:lnTo>
                <a:lnTo>
                  <a:pt x="1508" y="302"/>
                </a:lnTo>
                <a:lnTo>
                  <a:pt x="1494" y="296"/>
                </a:lnTo>
                <a:lnTo>
                  <a:pt x="1488" y="296"/>
                </a:lnTo>
                <a:lnTo>
                  <a:pt x="1482" y="300"/>
                </a:lnTo>
                <a:lnTo>
                  <a:pt x="1472" y="316"/>
                </a:lnTo>
                <a:lnTo>
                  <a:pt x="1468" y="320"/>
                </a:lnTo>
                <a:lnTo>
                  <a:pt x="1464" y="320"/>
                </a:lnTo>
                <a:lnTo>
                  <a:pt x="1462" y="318"/>
                </a:lnTo>
                <a:lnTo>
                  <a:pt x="1458" y="314"/>
                </a:lnTo>
                <a:lnTo>
                  <a:pt x="1458" y="308"/>
                </a:lnTo>
                <a:lnTo>
                  <a:pt x="1456" y="304"/>
                </a:lnTo>
                <a:lnTo>
                  <a:pt x="1452" y="298"/>
                </a:lnTo>
                <a:lnTo>
                  <a:pt x="1444" y="290"/>
                </a:lnTo>
                <a:lnTo>
                  <a:pt x="1438" y="286"/>
                </a:lnTo>
                <a:lnTo>
                  <a:pt x="1434" y="284"/>
                </a:lnTo>
                <a:lnTo>
                  <a:pt x="1428" y="286"/>
                </a:lnTo>
                <a:lnTo>
                  <a:pt x="1426" y="292"/>
                </a:lnTo>
                <a:lnTo>
                  <a:pt x="1420" y="306"/>
                </a:lnTo>
                <a:lnTo>
                  <a:pt x="1418" y="322"/>
                </a:lnTo>
                <a:lnTo>
                  <a:pt x="1418" y="336"/>
                </a:lnTo>
                <a:lnTo>
                  <a:pt x="1418" y="352"/>
                </a:lnTo>
                <a:lnTo>
                  <a:pt x="1418" y="374"/>
                </a:lnTo>
                <a:lnTo>
                  <a:pt x="1416" y="382"/>
                </a:lnTo>
                <a:lnTo>
                  <a:pt x="1414" y="388"/>
                </a:lnTo>
                <a:lnTo>
                  <a:pt x="1412" y="388"/>
                </a:lnTo>
                <a:lnTo>
                  <a:pt x="1408" y="388"/>
                </a:lnTo>
                <a:lnTo>
                  <a:pt x="1404" y="384"/>
                </a:lnTo>
                <a:lnTo>
                  <a:pt x="1402" y="380"/>
                </a:lnTo>
                <a:lnTo>
                  <a:pt x="1400" y="372"/>
                </a:lnTo>
                <a:lnTo>
                  <a:pt x="1400" y="364"/>
                </a:lnTo>
                <a:lnTo>
                  <a:pt x="1406" y="340"/>
                </a:lnTo>
                <a:lnTo>
                  <a:pt x="1408" y="334"/>
                </a:lnTo>
                <a:lnTo>
                  <a:pt x="1406" y="326"/>
                </a:lnTo>
                <a:lnTo>
                  <a:pt x="1402" y="312"/>
                </a:lnTo>
                <a:lnTo>
                  <a:pt x="1398" y="296"/>
                </a:lnTo>
                <a:lnTo>
                  <a:pt x="1398" y="292"/>
                </a:lnTo>
                <a:lnTo>
                  <a:pt x="1396" y="286"/>
                </a:lnTo>
                <a:lnTo>
                  <a:pt x="1392" y="282"/>
                </a:lnTo>
                <a:lnTo>
                  <a:pt x="1376" y="278"/>
                </a:lnTo>
                <a:lnTo>
                  <a:pt x="1362" y="274"/>
                </a:lnTo>
                <a:lnTo>
                  <a:pt x="1348" y="274"/>
                </a:lnTo>
                <a:lnTo>
                  <a:pt x="1342" y="276"/>
                </a:lnTo>
                <a:lnTo>
                  <a:pt x="1338" y="282"/>
                </a:lnTo>
                <a:lnTo>
                  <a:pt x="1322" y="336"/>
                </a:lnTo>
                <a:lnTo>
                  <a:pt x="1320" y="342"/>
                </a:lnTo>
                <a:lnTo>
                  <a:pt x="1316" y="348"/>
                </a:lnTo>
                <a:lnTo>
                  <a:pt x="1308" y="360"/>
                </a:lnTo>
                <a:lnTo>
                  <a:pt x="1304" y="366"/>
                </a:lnTo>
                <a:lnTo>
                  <a:pt x="1304" y="372"/>
                </a:lnTo>
                <a:lnTo>
                  <a:pt x="1304" y="380"/>
                </a:lnTo>
                <a:lnTo>
                  <a:pt x="1308" y="384"/>
                </a:lnTo>
                <a:lnTo>
                  <a:pt x="1310" y="392"/>
                </a:lnTo>
                <a:lnTo>
                  <a:pt x="1310" y="400"/>
                </a:lnTo>
                <a:lnTo>
                  <a:pt x="1310" y="414"/>
                </a:lnTo>
                <a:lnTo>
                  <a:pt x="1310" y="426"/>
                </a:lnTo>
                <a:lnTo>
                  <a:pt x="1312" y="432"/>
                </a:lnTo>
                <a:lnTo>
                  <a:pt x="1316" y="436"/>
                </a:lnTo>
                <a:lnTo>
                  <a:pt x="1334" y="454"/>
                </a:lnTo>
                <a:lnTo>
                  <a:pt x="1338" y="460"/>
                </a:lnTo>
                <a:lnTo>
                  <a:pt x="1336" y="468"/>
                </a:lnTo>
                <a:lnTo>
                  <a:pt x="1324" y="484"/>
                </a:lnTo>
                <a:lnTo>
                  <a:pt x="1322" y="486"/>
                </a:lnTo>
                <a:lnTo>
                  <a:pt x="1320" y="486"/>
                </a:lnTo>
                <a:lnTo>
                  <a:pt x="1318" y="486"/>
                </a:lnTo>
                <a:lnTo>
                  <a:pt x="1314" y="484"/>
                </a:lnTo>
                <a:lnTo>
                  <a:pt x="1296" y="466"/>
                </a:lnTo>
                <a:lnTo>
                  <a:pt x="1284" y="456"/>
                </a:lnTo>
                <a:lnTo>
                  <a:pt x="1258" y="436"/>
                </a:lnTo>
                <a:lnTo>
                  <a:pt x="1252" y="432"/>
                </a:lnTo>
                <a:lnTo>
                  <a:pt x="1244" y="432"/>
                </a:lnTo>
                <a:lnTo>
                  <a:pt x="1230" y="432"/>
                </a:lnTo>
                <a:lnTo>
                  <a:pt x="1214" y="432"/>
                </a:lnTo>
                <a:lnTo>
                  <a:pt x="1212" y="432"/>
                </a:lnTo>
                <a:lnTo>
                  <a:pt x="1208" y="432"/>
                </a:lnTo>
                <a:lnTo>
                  <a:pt x="1206" y="434"/>
                </a:lnTo>
                <a:lnTo>
                  <a:pt x="1204" y="436"/>
                </a:lnTo>
                <a:lnTo>
                  <a:pt x="1204" y="440"/>
                </a:lnTo>
                <a:lnTo>
                  <a:pt x="1204" y="452"/>
                </a:lnTo>
                <a:lnTo>
                  <a:pt x="1202" y="460"/>
                </a:lnTo>
                <a:lnTo>
                  <a:pt x="1198" y="466"/>
                </a:lnTo>
                <a:lnTo>
                  <a:pt x="1192" y="468"/>
                </a:lnTo>
                <a:lnTo>
                  <a:pt x="1186" y="466"/>
                </a:lnTo>
                <a:lnTo>
                  <a:pt x="1180" y="464"/>
                </a:lnTo>
                <a:lnTo>
                  <a:pt x="1174" y="462"/>
                </a:lnTo>
                <a:lnTo>
                  <a:pt x="1166" y="464"/>
                </a:lnTo>
                <a:lnTo>
                  <a:pt x="1162" y="466"/>
                </a:lnTo>
                <a:lnTo>
                  <a:pt x="1146" y="474"/>
                </a:lnTo>
                <a:lnTo>
                  <a:pt x="1142" y="476"/>
                </a:lnTo>
                <a:lnTo>
                  <a:pt x="1134" y="478"/>
                </a:lnTo>
                <a:lnTo>
                  <a:pt x="1126" y="480"/>
                </a:lnTo>
                <a:lnTo>
                  <a:pt x="1124" y="480"/>
                </a:lnTo>
                <a:lnTo>
                  <a:pt x="1116" y="478"/>
                </a:lnTo>
                <a:lnTo>
                  <a:pt x="1110" y="476"/>
                </a:lnTo>
                <a:lnTo>
                  <a:pt x="1104" y="472"/>
                </a:lnTo>
                <a:lnTo>
                  <a:pt x="1098" y="474"/>
                </a:lnTo>
                <a:lnTo>
                  <a:pt x="1092" y="476"/>
                </a:lnTo>
                <a:lnTo>
                  <a:pt x="1078" y="484"/>
                </a:lnTo>
                <a:lnTo>
                  <a:pt x="1062" y="496"/>
                </a:lnTo>
                <a:lnTo>
                  <a:pt x="1050" y="504"/>
                </a:lnTo>
                <a:lnTo>
                  <a:pt x="1024" y="516"/>
                </a:lnTo>
                <a:lnTo>
                  <a:pt x="1012" y="520"/>
                </a:lnTo>
                <a:lnTo>
                  <a:pt x="1008" y="522"/>
                </a:lnTo>
                <a:lnTo>
                  <a:pt x="1004" y="526"/>
                </a:lnTo>
                <a:lnTo>
                  <a:pt x="1000" y="540"/>
                </a:lnTo>
                <a:lnTo>
                  <a:pt x="996" y="546"/>
                </a:lnTo>
                <a:lnTo>
                  <a:pt x="992" y="548"/>
                </a:lnTo>
                <a:lnTo>
                  <a:pt x="988" y="546"/>
                </a:lnTo>
                <a:lnTo>
                  <a:pt x="982" y="542"/>
                </a:lnTo>
                <a:lnTo>
                  <a:pt x="974" y="534"/>
                </a:lnTo>
                <a:lnTo>
                  <a:pt x="972" y="530"/>
                </a:lnTo>
                <a:lnTo>
                  <a:pt x="972" y="526"/>
                </a:lnTo>
                <a:lnTo>
                  <a:pt x="974" y="524"/>
                </a:lnTo>
                <a:lnTo>
                  <a:pt x="982" y="514"/>
                </a:lnTo>
                <a:lnTo>
                  <a:pt x="986" y="508"/>
                </a:lnTo>
                <a:lnTo>
                  <a:pt x="988" y="502"/>
                </a:lnTo>
                <a:lnTo>
                  <a:pt x="988" y="498"/>
                </a:lnTo>
                <a:lnTo>
                  <a:pt x="986" y="492"/>
                </a:lnTo>
                <a:lnTo>
                  <a:pt x="980" y="486"/>
                </a:lnTo>
                <a:lnTo>
                  <a:pt x="976" y="484"/>
                </a:lnTo>
                <a:lnTo>
                  <a:pt x="964" y="480"/>
                </a:lnTo>
                <a:lnTo>
                  <a:pt x="950" y="480"/>
                </a:lnTo>
                <a:lnTo>
                  <a:pt x="946" y="480"/>
                </a:lnTo>
                <a:lnTo>
                  <a:pt x="944" y="480"/>
                </a:lnTo>
                <a:lnTo>
                  <a:pt x="942" y="482"/>
                </a:lnTo>
                <a:lnTo>
                  <a:pt x="942" y="484"/>
                </a:lnTo>
                <a:lnTo>
                  <a:pt x="942" y="488"/>
                </a:lnTo>
                <a:lnTo>
                  <a:pt x="944" y="492"/>
                </a:lnTo>
                <a:lnTo>
                  <a:pt x="948" y="500"/>
                </a:lnTo>
                <a:lnTo>
                  <a:pt x="948" y="508"/>
                </a:lnTo>
                <a:lnTo>
                  <a:pt x="948" y="520"/>
                </a:lnTo>
                <a:lnTo>
                  <a:pt x="950" y="528"/>
                </a:lnTo>
                <a:lnTo>
                  <a:pt x="952" y="536"/>
                </a:lnTo>
                <a:lnTo>
                  <a:pt x="954" y="542"/>
                </a:lnTo>
                <a:lnTo>
                  <a:pt x="956" y="548"/>
                </a:lnTo>
                <a:lnTo>
                  <a:pt x="956" y="556"/>
                </a:lnTo>
                <a:lnTo>
                  <a:pt x="952" y="570"/>
                </a:lnTo>
                <a:lnTo>
                  <a:pt x="948" y="574"/>
                </a:lnTo>
                <a:lnTo>
                  <a:pt x="946" y="574"/>
                </a:lnTo>
                <a:lnTo>
                  <a:pt x="944" y="572"/>
                </a:lnTo>
                <a:lnTo>
                  <a:pt x="938" y="570"/>
                </a:lnTo>
                <a:lnTo>
                  <a:pt x="930" y="568"/>
                </a:lnTo>
                <a:lnTo>
                  <a:pt x="928" y="568"/>
                </a:lnTo>
                <a:lnTo>
                  <a:pt x="920" y="570"/>
                </a:lnTo>
                <a:lnTo>
                  <a:pt x="914" y="572"/>
                </a:lnTo>
                <a:lnTo>
                  <a:pt x="902" y="582"/>
                </a:lnTo>
                <a:lnTo>
                  <a:pt x="896" y="584"/>
                </a:lnTo>
                <a:lnTo>
                  <a:pt x="884" y="592"/>
                </a:lnTo>
                <a:lnTo>
                  <a:pt x="882" y="598"/>
                </a:lnTo>
                <a:lnTo>
                  <a:pt x="884" y="604"/>
                </a:lnTo>
                <a:lnTo>
                  <a:pt x="896" y="630"/>
                </a:lnTo>
                <a:lnTo>
                  <a:pt x="898" y="634"/>
                </a:lnTo>
                <a:lnTo>
                  <a:pt x="894" y="632"/>
                </a:lnTo>
                <a:lnTo>
                  <a:pt x="888" y="628"/>
                </a:lnTo>
                <a:lnTo>
                  <a:pt x="882" y="626"/>
                </a:lnTo>
                <a:lnTo>
                  <a:pt x="868" y="626"/>
                </a:lnTo>
                <a:lnTo>
                  <a:pt x="860" y="626"/>
                </a:lnTo>
                <a:lnTo>
                  <a:pt x="854" y="624"/>
                </a:lnTo>
                <a:lnTo>
                  <a:pt x="848" y="620"/>
                </a:lnTo>
                <a:lnTo>
                  <a:pt x="842" y="620"/>
                </a:lnTo>
                <a:lnTo>
                  <a:pt x="840" y="622"/>
                </a:lnTo>
                <a:lnTo>
                  <a:pt x="842" y="630"/>
                </a:lnTo>
                <a:lnTo>
                  <a:pt x="842" y="632"/>
                </a:lnTo>
                <a:lnTo>
                  <a:pt x="836" y="630"/>
                </a:lnTo>
                <a:lnTo>
                  <a:pt x="818" y="624"/>
                </a:lnTo>
                <a:lnTo>
                  <a:pt x="812" y="622"/>
                </a:lnTo>
                <a:lnTo>
                  <a:pt x="808" y="616"/>
                </a:lnTo>
                <a:lnTo>
                  <a:pt x="804" y="604"/>
                </a:lnTo>
                <a:lnTo>
                  <a:pt x="804" y="598"/>
                </a:lnTo>
                <a:lnTo>
                  <a:pt x="806" y="592"/>
                </a:lnTo>
                <a:lnTo>
                  <a:pt x="810" y="588"/>
                </a:lnTo>
                <a:lnTo>
                  <a:pt x="812" y="582"/>
                </a:lnTo>
                <a:lnTo>
                  <a:pt x="810" y="578"/>
                </a:lnTo>
                <a:lnTo>
                  <a:pt x="804" y="574"/>
                </a:lnTo>
                <a:lnTo>
                  <a:pt x="800" y="572"/>
                </a:lnTo>
                <a:lnTo>
                  <a:pt x="786" y="562"/>
                </a:lnTo>
                <a:lnTo>
                  <a:pt x="778" y="554"/>
                </a:lnTo>
                <a:lnTo>
                  <a:pt x="768" y="544"/>
                </a:lnTo>
                <a:lnTo>
                  <a:pt x="766" y="540"/>
                </a:lnTo>
                <a:lnTo>
                  <a:pt x="768" y="538"/>
                </a:lnTo>
                <a:lnTo>
                  <a:pt x="772" y="540"/>
                </a:lnTo>
                <a:lnTo>
                  <a:pt x="778" y="544"/>
                </a:lnTo>
                <a:lnTo>
                  <a:pt x="784" y="546"/>
                </a:lnTo>
                <a:lnTo>
                  <a:pt x="790" y="548"/>
                </a:lnTo>
                <a:lnTo>
                  <a:pt x="794" y="548"/>
                </a:lnTo>
                <a:lnTo>
                  <a:pt x="800" y="550"/>
                </a:lnTo>
                <a:lnTo>
                  <a:pt x="806" y="556"/>
                </a:lnTo>
                <a:lnTo>
                  <a:pt x="808" y="560"/>
                </a:lnTo>
                <a:lnTo>
                  <a:pt x="812" y="566"/>
                </a:lnTo>
                <a:lnTo>
                  <a:pt x="820" y="570"/>
                </a:lnTo>
                <a:lnTo>
                  <a:pt x="842" y="576"/>
                </a:lnTo>
                <a:lnTo>
                  <a:pt x="850" y="576"/>
                </a:lnTo>
                <a:lnTo>
                  <a:pt x="858" y="576"/>
                </a:lnTo>
                <a:lnTo>
                  <a:pt x="872" y="570"/>
                </a:lnTo>
                <a:lnTo>
                  <a:pt x="888" y="564"/>
                </a:lnTo>
                <a:lnTo>
                  <a:pt x="892" y="562"/>
                </a:lnTo>
                <a:lnTo>
                  <a:pt x="898" y="558"/>
                </a:lnTo>
                <a:lnTo>
                  <a:pt x="902" y="550"/>
                </a:lnTo>
                <a:lnTo>
                  <a:pt x="906" y="536"/>
                </a:lnTo>
                <a:lnTo>
                  <a:pt x="906" y="530"/>
                </a:lnTo>
                <a:lnTo>
                  <a:pt x="904" y="524"/>
                </a:lnTo>
                <a:lnTo>
                  <a:pt x="876" y="496"/>
                </a:lnTo>
                <a:lnTo>
                  <a:pt x="864" y="486"/>
                </a:lnTo>
                <a:lnTo>
                  <a:pt x="848" y="474"/>
                </a:lnTo>
                <a:lnTo>
                  <a:pt x="836" y="464"/>
                </a:lnTo>
                <a:lnTo>
                  <a:pt x="826" y="456"/>
                </a:lnTo>
                <a:lnTo>
                  <a:pt x="820" y="452"/>
                </a:lnTo>
                <a:lnTo>
                  <a:pt x="814" y="448"/>
                </a:lnTo>
                <a:lnTo>
                  <a:pt x="800" y="444"/>
                </a:lnTo>
                <a:lnTo>
                  <a:pt x="788" y="440"/>
                </a:lnTo>
                <a:lnTo>
                  <a:pt x="784" y="438"/>
                </a:lnTo>
                <a:lnTo>
                  <a:pt x="782" y="432"/>
                </a:lnTo>
                <a:lnTo>
                  <a:pt x="782" y="430"/>
                </a:lnTo>
                <a:lnTo>
                  <a:pt x="782" y="426"/>
                </a:lnTo>
                <a:lnTo>
                  <a:pt x="780" y="424"/>
                </a:lnTo>
                <a:lnTo>
                  <a:pt x="778" y="422"/>
                </a:lnTo>
                <a:lnTo>
                  <a:pt x="774" y="422"/>
                </a:lnTo>
                <a:lnTo>
                  <a:pt x="770" y="422"/>
                </a:lnTo>
                <a:lnTo>
                  <a:pt x="754" y="422"/>
                </a:lnTo>
                <a:lnTo>
                  <a:pt x="752" y="422"/>
                </a:lnTo>
                <a:lnTo>
                  <a:pt x="742" y="422"/>
                </a:lnTo>
                <a:lnTo>
                  <a:pt x="738" y="416"/>
                </a:lnTo>
                <a:lnTo>
                  <a:pt x="734" y="412"/>
                </a:lnTo>
                <a:lnTo>
                  <a:pt x="734" y="406"/>
                </a:lnTo>
                <a:lnTo>
                  <a:pt x="736" y="394"/>
                </a:lnTo>
                <a:lnTo>
                  <a:pt x="740" y="390"/>
                </a:lnTo>
                <a:lnTo>
                  <a:pt x="740" y="384"/>
                </a:lnTo>
                <a:lnTo>
                  <a:pt x="738" y="378"/>
                </a:lnTo>
                <a:lnTo>
                  <a:pt x="728" y="368"/>
                </a:lnTo>
                <a:lnTo>
                  <a:pt x="720" y="358"/>
                </a:lnTo>
                <a:lnTo>
                  <a:pt x="716" y="358"/>
                </a:lnTo>
                <a:lnTo>
                  <a:pt x="714" y="356"/>
                </a:lnTo>
                <a:lnTo>
                  <a:pt x="710" y="358"/>
                </a:lnTo>
                <a:lnTo>
                  <a:pt x="708" y="358"/>
                </a:lnTo>
                <a:lnTo>
                  <a:pt x="700" y="368"/>
                </a:lnTo>
                <a:lnTo>
                  <a:pt x="694" y="370"/>
                </a:lnTo>
                <a:lnTo>
                  <a:pt x="686" y="370"/>
                </a:lnTo>
                <a:lnTo>
                  <a:pt x="682" y="366"/>
                </a:lnTo>
                <a:lnTo>
                  <a:pt x="670" y="362"/>
                </a:lnTo>
                <a:lnTo>
                  <a:pt x="656" y="362"/>
                </a:lnTo>
                <a:lnTo>
                  <a:pt x="654" y="362"/>
                </a:lnTo>
                <a:lnTo>
                  <a:pt x="646" y="364"/>
                </a:lnTo>
                <a:lnTo>
                  <a:pt x="640" y="368"/>
                </a:lnTo>
                <a:lnTo>
                  <a:pt x="632" y="376"/>
                </a:lnTo>
                <a:lnTo>
                  <a:pt x="626" y="380"/>
                </a:lnTo>
                <a:lnTo>
                  <a:pt x="620" y="382"/>
                </a:lnTo>
                <a:lnTo>
                  <a:pt x="610" y="382"/>
                </a:lnTo>
                <a:lnTo>
                  <a:pt x="606" y="384"/>
                </a:lnTo>
                <a:lnTo>
                  <a:pt x="600" y="388"/>
                </a:lnTo>
                <a:lnTo>
                  <a:pt x="596" y="390"/>
                </a:lnTo>
                <a:lnTo>
                  <a:pt x="592" y="392"/>
                </a:lnTo>
                <a:lnTo>
                  <a:pt x="586" y="394"/>
                </a:lnTo>
                <a:lnTo>
                  <a:pt x="584" y="400"/>
                </a:lnTo>
                <a:lnTo>
                  <a:pt x="578" y="414"/>
                </a:lnTo>
                <a:lnTo>
                  <a:pt x="574" y="420"/>
                </a:lnTo>
                <a:lnTo>
                  <a:pt x="568" y="422"/>
                </a:lnTo>
                <a:lnTo>
                  <a:pt x="556" y="422"/>
                </a:lnTo>
                <a:lnTo>
                  <a:pt x="548" y="424"/>
                </a:lnTo>
                <a:lnTo>
                  <a:pt x="544" y="430"/>
                </a:lnTo>
                <a:lnTo>
                  <a:pt x="540" y="444"/>
                </a:lnTo>
                <a:lnTo>
                  <a:pt x="538" y="456"/>
                </a:lnTo>
                <a:lnTo>
                  <a:pt x="534" y="460"/>
                </a:lnTo>
                <a:lnTo>
                  <a:pt x="530" y="460"/>
                </a:lnTo>
                <a:lnTo>
                  <a:pt x="526" y="460"/>
                </a:lnTo>
                <a:lnTo>
                  <a:pt x="518" y="462"/>
                </a:lnTo>
                <a:lnTo>
                  <a:pt x="514" y="468"/>
                </a:lnTo>
                <a:lnTo>
                  <a:pt x="502" y="484"/>
                </a:lnTo>
                <a:lnTo>
                  <a:pt x="500" y="490"/>
                </a:lnTo>
                <a:lnTo>
                  <a:pt x="498" y="498"/>
                </a:lnTo>
                <a:lnTo>
                  <a:pt x="498" y="502"/>
                </a:lnTo>
                <a:lnTo>
                  <a:pt x="496" y="510"/>
                </a:lnTo>
                <a:lnTo>
                  <a:pt x="494" y="516"/>
                </a:lnTo>
                <a:lnTo>
                  <a:pt x="482" y="532"/>
                </a:lnTo>
                <a:lnTo>
                  <a:pt x="474" y="546"/>
                </a:lnTo>
                <a:lnTo>
                  <a:pt x="472" y="552"/>
                </a:lnTo>
                <a:lnTo>
                  <a:pt x="466" y="566"/>
                </a:lnTo>
                <a:lnTo>
                  <a:pt x="462" y="570"/>
                </a:lnTo>
                <a:lnTo>
                  <a:pt x="456" y="586"/>
                </a:lnTo>
                <a:lnTo>
                  <a:pt x="452" y="590"/>
                </a:lnTo>
                <a:lnTo>
                  <a:pt x="444" y="604"/>
                </a:lnTo>
                <a:lnTo>
                  <a:pt x="424" y="640"/>
                </a:lnTo>
                <a:lnTo>
                  <a:pt x="414" y="652"/>
                </a:lnTo>
                <a:lnTo>
                  <a:pt x="406" y="660"/>
                </a:lnTo>
                <a:lnTo>
                  <a:pt x="392" y="670"/>
                </a:lnTo>
                <a:lnTo>
                  <a:pt x="388" y="672"/>
                </a:lnTo>
                <a:lnTo>
                  <a:pt x="382" y="676"/>
                </a:lnTo>
                <a:lnTo>
                  <a:pt x="376" y="682"/>
                </a:lnTo>
                <a:lnTo>
                  <a:pt x="374" y="688"/>
                </a:lnTo>
                <a:lnTo>
                  <a:pt x="366" y="700"/>
                </a:lnTo>
                <a:lnTo>
                  <a:pt x="356" y="710"/>
                </a:lnTo>
                <a:lnTo>
                  <a:pt x="352" y="714"/>
                </a:lnTo>
                <a:lnTo>
                  <a:pt x="350" y="720"/>
                </a:lnTo>
                <a:lnTo>
                  <a:pt x="346" y="732"/>
                </a:lnTo>
                <a:lnTo>
                  <a:pt x="344" y="736"/>
                </a:lnTo>
                <a:lnTo>
                  <a:pt x="342" y="744"/>
                </a:lnTo>
                <a:lnTo>
                  <a:pt x="340" y="752"/>
                </a:lnTo>
                <a:lnTo>
                  <a:pt x="340" y="756"/>
                </a:lnTo>
                <a:lnTo>
                  <a:pt x="342" y="764"/>
                </a:lnTo>
                <a:lnTo>
                  <a:pt x="344" y="770"/>
                </a:lnTo>
                <a:lnTo>
                  <a:pt x="346" y="776"/>
                </a:lnTo>
                <a:lnTo>
                  <a:pt x="348" y="784"/>
                </a:lnTo>
                <a:lnTo>
                  <a:pt x="350" y="792"/>
                </a:lnTo>
                <a:lnTo>
                  <a:pt x="350" y="794"/>
                </a:lnTo>
                <a:lnTo>
                  <a:pt x="350" y="810"/>
                </a:lnTo>
                <a:lnTo>
                  <a:pt x="350" y="814"/>
                </a:lnTo>
                <a:lnTo>
                  <a:pt x="352" y="820"/>
                </a:lnTo>
                <a:lnTo>
                  <a:pt x="356" y="826"/>
                </a:lnTo>
                <a:lnTo>
                  <a:pt x="364" y="828"/>
                </a:lnTo>
                <a:lnTo>
                  <a:pt x="370" y="830"/>
                </a:lnTo>
                <a:lnTo>
                  <a:pt x="378" y="832"/>
                </a:lnTo>
                <a:lnTo>
                  <a:pt x="382" y="832"/>
                </a:lnTo>
                <a:lnTo>
                  <a:pt x="390" y="830"/>
                </a:lnTo>
                <a:lnTo>
                  <a:pt x="396" y="828"/>
                </a:lnTo>
                <a:lnTo>
                  <a:pt x="412" y="816"/>
                </a:lnTo>
                <a:lnTo>
                  <a:pt x="424" y="808"/>
                </a:lnTo>
                <a:lnTo>
                  <a:pt x="430" y="804"/>
                </a:lnTo>
                <a:lnTo>
                  <a:pt x="434" y="802"/>
                </a:lnTo>
                <a:lnTo>
                  <a:pt x="438" y="800"/>
                </a:lnTo>
                <a:lnTo>
                  <a:pt x="442" y="796"/>
                </a:lnTo>
                <a:lnTo>
                  <a:pt x="446" y="790"/>
                </a:lnTo>
                <a:lnTo>
                  <a:pt x="454" y="778"/>
                </a:lnTo>
                <a:lnTo>
                  <a:pt x="458" y="774"/>
                </a:lnTo>
                <a:lnTo>
                  <a:pt x="454" y="778"/>
                </a:lnTo>
                <a:lnTo>
                  <a:pt x="446" y="790"/>
                </a:lnTo>
                <a:lnTo>
                  <a:pt x="442" y="796"/>
                </a:lnTo>
                <a:lnTo>
                  <a:pt x="440" y="808"/>
                </a:lnTo>
                <a:lnTo>
                  <a:pt x="442" y="820"/>
                </a:lnTo>
                <a:lnTo>
                  <a:pt x="446" y="826"/>
                </a:lnTo>
                <a:lnTo>
                  <a:pt x="448" y="832"/>
                </a:lnTo>
                <a:lnTo>
                  <a:pt x="448" y="840"/>
                </a:lnTo>
                <a:lnTo>
                  <a:pt x="448" y="844"/>
                </a:lnTo>
                <a:lnTo>
                  <a:pt x="452" y="860"/>
                </a:lnTo>
                <a:lnTo>
                  <a:pt x="456" y="874"/>
                </a:lnTo>
                <a:lnTo>
                  <a:pt x="458" y="886"/>
                </a:lnTo>
                <a:lnTo>
                  <a:pt x="460" y="892"/>
                </a:lnTo>
                <a:lnTo>
                  <a:pt x="464" y="896"/>
                </a:lnTo>
                <a:lnTo>
                  <a:pt x="466" y="902"/>
                </a:lnTo>
                <a:lnTo>
                  <a:pt x="468" y="906"/>
                </a:lnTo>
                <a:lnTo>
                  <a:pt x="470" y="910"/>
                </a:lnTo>
                <a:lnTo>
                  <a:pt x="476" y="910"/>
                </a:lnTo>
                <a:lnTo>
                  <a:pt x="480" y="910"/>
                </a:lnTo>
                <a:lnTo>
                  <a:pt x="486" y="910"/>
                </a:lnTo>
                <a:lnTo>
                  <a:pt x="488" y="906"/>
                </a:lnTo>
                <a:lnTo>
                  <a:pt x="490" y="902"/>
                </a:lnTo>
                <a:lnTo>
                  <a:pt x="492" y="896"/>
                </a:lnTo>
                <a:lnTo>
                  <a:pt x="498" y="892"/>
                </a:lnTo>
                <a:lnTo>
                  <a:pt x="506" y="892"/>
                </a:lnTo>
                <a:lnTo>
                  <a:pt x="510" y="892"/>
                </a:lnTo>
                <a:lnTo>
                  <a:pt x="516" y="890"/>
                </a:lnTo>
                <a:lnTo>
                  <a:pt x="520" y="884"/>
                </a:lnTo>
                <a:lnTo>
                  <a:pt x="524" y="878"/>
                </a:lnTo>
                <a:lnTo>
                  <a:pt x="526" y="872"/>
                </a:lnTo>
                <a:lnTo>
                  <a:pt x="528" y="864"/>
                </a:lnTo>
                <a:lnTo>
                  <a:pt x="528" y="840"/>
                </a:lnTo>
                <a:lnTo>
                  <a:pt x="528" y="824"/>
                </a:lnTo>
                <a:lnTo>
                  <a:pt x="528" y="822"/>
                </a:lnTo>
                <a:lnTo>
                  <a:pt x="528" y="816"/>
                </a:lnTo>
                <a:lnTo>
                  <a:pt x="532" y="814"/>
                </a:lnTo>
                <a:lnTo>
                  <a:pt x="544" y="810"/>
                </a:lnTo>
                <a:lnTo>
                  <a:pt x="550" y="806"/>
                </a:lnTo>
                <a:lnTo>
                  <a:pt x="554" y="802"/>
                </a:lnTo>
                <a:lnTo>
                  <a:pt x="556" y="796"/>
                </a:lnTo>
                <a:lnTo>
                  <a:pt x="556" y="792"/>
                </a:lnTo>
                <a:lnTo>
                  <a:pt x="556" y="784"/>
                </a:lnTo>
                <a:lnTo>
                  <a:pt x="554" y="776"/>
                </a:lnTo>
                <a:lnTo>
                  <a:pt x="550" y="772"/>
                </a:lnTo>
                <a:lnTo>
                  <a:pt x="542" y="760"/>
                </a:lnTo>
                <a:lnTo>
                  <a:pt x="538" y="754"/>
                </a:lnTo>
                <a:lnTo>
                  <a:pt x="536" y="746"/>
                </a:lnTo>
                <a:lnTo>
                  <a:pt x="536" y="732"/>
                </a:lnTo>
                <a:lnTo>
                  <a:pt x="536" y="716"/>
                </a:lnTo>
                <a:lnTo>
                  <a:pt x="536" y="704"/>
                </a:lnTo>
                <a:lnTo>
                  <a:pt x="538" y="696"/>
                </a:lnTo>
                <a:lnTo>
                  <a:pt x="542" y="690"/>
                </a:lnTo>
                <a:lnTo>
                  <a:pt x="550" y="682"/>
                </a:lnTo>
                <a:lnTo>
                  <a:pt x="562" y="672"/>
                </a:lnTo>
                <a:lnTo>
                  <a:pt x="572" y="662"/>
                </a:lnTo>
                <a:lnTo>
                  <a:pt x="590" y="652"/>
                </a:lnTo>
                <a:lnTo>
                  <a:pt x="594" y="646"/>
                </a:lnTo>
                <a:lnTo>
                  <a:pt x="600" y="640"/>
                </a:lnTo>
                <a:lnTo>
                  <a:pt x="602" y="634"/>
                </a:lnTo>
                <a:lnTo>
                  <a:pt x="604" y="628"/>
                </a:lnTo>
                <a:lnTo>
                  <a:pt x="600" y="622"/>
                </a:lnTo>
                <a:lnTo>
                  <a:pt x="598" y="616"/>
                </a:lnTo>
                <a:lnTo>
                  <a:pt x="600" y="610"/>
                </a:lnTo>
                <a:lnTo>
                  <a:pt x="602" y="604"/>
                </a:lnTo>
                <a:lnTo>
                  <a:pt x="612" y="592"/>
                </a:lnTo>
                <a:lnTo>
                  <a:pt x="620" y="584"/>
                </a:lnTo>
                <a:lnTo>
                  <a:pt x="624" y="580"/>
                </a:lnTo>
                <a:lnTo>
                  <a:pt x="630" y="576"/>
                </a:lnTo>
                <a:lnTo>
                  <a:pt x="634" y="578"/>
                </a:lnTo>
                <a:lnTo>
                  <a:pt x="640" y="582"/>
                </a:lnTo>
                <a:lnTo>
                  <a:pt x="648" y="594"/>
                </a:lnTo>
                <a:lnTo>
                  <a:pt x="652" y="600"/>
                </a:lnTo>
                <a:lnTo>
                  <a:pt x="652" y="608"/>
                </a:lnTo>
                <a:lnTo>
                  <a:pt x="652" y="614"/>
                </a:lnTo>
                <a:lnTo>
                  <a:pt x="638" y="640"/>
                </a:lnTo>
                <a:lnTo>
                  <a:pt x="634" y="646"/>
                </a:lnTo>
                <a:lnTo>
                  <a:pt x="628" y="650"/>
                </a:lnTo>
                <a:lnTo>
                  <a:pt x="612" y="662"/>
                </a:lnTo>
                <a:lnTo>
                  <a:pt x="606" y="666"/>
                </a:lnTo>
                <a:lnTo>
                  <a:pt x="604" y="674"/>
                </a:lnTo>
                <a:lnTo>
                  <a:pt x="598" y="688"/>
                </a:lnTo>
                <a:lnTo>
                  <a:pt x="596" y="704"/>
                </a:lnTo>
                <a:lnTo>
                  <a:pt x="596" y="726"/>
                </a:lnTo>
                <a:lnTo>
                  <a:pt x="596" y="734"/>
                </a:lnTo>
                <a:lnTo>
                  <a:pt x="600" y="742"/>
                </a:lnTo>
                <a:lnTo>
                  <a:pt x="602" y="748"/>
                </a:lnTo>
                <a:lnTo>
                  <a:pt x="610" y="760"/>
                </a:lnTo>
                <a:lnTo>
                  <a:pt x="620" y="770"/>
                </a:lnTo>
                <a:lnTo>
                  <a:pt x="626" y="772"/>
                </a:lnTo>
                <a:lnTo>
                  <a:pt x="634" y="774"/>
                </a:lnTo>
                <a:lnTo>
                  <a:pt x="636" y="774"/>
                </a:lnTo>
                <a:lnTo>
                  <a:pt x="652" y="772"/>
                </a:lnTo>
                <a:lnTo>
                  <a:pt x="676" y="766"/>
                </a:lnTo>
                <a:lnTo>
                  <a:pt x="690" y="764"/>
                </a:lnTo>
                <a:lnTo>
                  <a:pt x="694" y="764"/>
                </a:lnTo>
                <a:lnTo>
                  <a:pt x="700" y="764"/>
                </a:lnTo>
                <a:lnTo>
                  <a:pt x="704" y="766"/>
                </a:lnTo>
                <a:lnTo>
                  <a:pt x="708" y="768"/>
                </a:lnTo>
                <a:lnTo>
                  <a:pt x="712" y="774"/>
                </a:lnTo>
                <a:lnTo>
                  <a:pt x="714" y="782"/>
                </a:lnTo>
                <a:lnTo>
                  <a:pt x="714" y="786"/>
                </a:lnTo>
                <a:lnTo>
                  <a:pt x="712" y="790"/>
                </a:lnTo>
                <a:lnTo>
                  <a:pt x="708" y="794"/>
                </a:lnTo>
                <a:lnTo>
                  <a:pt x="704" y="794"/>
                </a:lnTo>
                <a:lnTo>
                  <a:pt x="700" y="792"/>
                </a:lnTo>
                <a:lnTo>
                  <a:pt x="686" y="792"/>
                </a:lnTo>
                <a:lnTo>
                  <a:pt x="672" y="792"/>
                </a:lnTo>
                <a:lnTo>
                  <a:pt x="658" y="796"/>
                </a:lnTo>
                <a:lnTo>
                  <a:pt x="642" y="800"/>
                </a:lnTo>
                <a:lnTo>
                  <a:pt x="638" y="804"/>
                </a:lnTo>
                <a:lnTo>
                  <a:pt x="634" y="808"/>
                </a:lnTo>
                <a:lnTo>
                  <a:pt x="634" y="818"/>
                </a:lnTo>
                <a:lnTo>
                  <a:pt x="636" y="822"/>
                </a:lnTo>
                <a:lnTo>
                  <a:pt x="640" y="828"/>
                </a:lnTo>
                <a:lnTo>
                  <a:pt x="644" y="832"/>
                </a:lnTo>
                <a:lnTo>
                  <a:pt x="644" y="838"/>
                </a:lnTo>
                <a:lnTo>
                  <a:pt x="644" y="842"/>
                </a:lnTo>
                <a:lnTo>
                  <a:pt x="642" y="850"/>
                </a:lnTo>
                <a:lnTo>
                  <a:pt x="638" y="854"/>
                </a:lnTo>
                <a:lnTo>
                  <a:pt x="636" y="856"/>
                </a:lnTo>
                <a:lnTo>
                  <a:pt x="634" y="858"/>
                </a:lnTo>
                <a:lnTo>
                  <a:pt x="632" y="858"/>
                </a:lnTo>
                <a:lnTo>
                  <a:pt x="628" y="858"/>
                </a:lnTo>
                <a:lnTo>
                  <a:pt x="622" y="856"/>
                </a:lnTo>
                <a:lnTo>
                  <a:pt x="610" y="852"/>
                </a:lnTo>
                <a:lnTo>
                  <a:pt x="606" y="854"/>
                </a:lnTo>
                <a:lnTo>
                  <a:pt x="602" y="858"/>
                </a:lnTo>
                <a:lnTo>
                  <a:pt x="600" y="864"/>
                </a:lnTo>
                <a:lnTo>
                  <a:pt x="598" y="872"/>
                </a:lnTo>
                <a:lnTo>
                  <a:pt x="596" y="880"/>
                </a:lnTo>
                <a:lnTo>
                  <a:pt x="596" y="882"/>
                </a:lnTo>
                <a:lnTo>
                  <a:pt x="596" y="890"/>
                </a:lnTo>
                <a:lnTo>
                  <a:pt x="596" y="898"/>
                </a:lnTo>
                <a:lnTo>
                  <a:pt x="596" y="902"/>
                </a:lnTo>
                <a:lnTo>
                  <a:pt x="596" y="910"/>
                </a:lnTo>
                <a:lnTo>
                  <a:pt x="592" y="910"/>
                </a:lnTo>
                <a:lnTo>
                  <a:pt x="586" y="912"/>
                </a:lnTo>
                <a:lnTo>
                  <a:pt x="582" y="916"/>
                </a:lnTo>
                <a:lnTo>
                  <a:pt x="578" y="920"/>
                </a:lnTo>
                <a:lnTo>
                  <a:pt x="576" y="926"/>
                </a:lnTo>
                <a:lnTo>
                  <a:pt x="574" y="928"/>
                </a:lnTo>
                <a:lnTo>
                  <a:pt x="568" y="930"/>
                </a:lnTo>
                <a:lnTo>
                  <a:pt x="564" y="930"/>
                </a:lnTo>
                <a:lnTo>
                  <a:pt x="552" y="930"/>
                </a:lnTo>
                <a:lnTo>
                  <a:pt x="540" y="932"/>
                </a:lnTo>
                <a:lnTo>
                  <a:pt x="516" y="938"/>
                </a:lnTo>
                <a:lnTo>
                  <a:pt x="500" y="944"/>
                </a:lnTo>
                <a:lnTo>
                  <a:pt x="496" y="946"/>
                </a:lnTo>
                <a:lnTo>
                  <a:pt x="488" y="950"/>
                </a:lnTo>
                <a:lnTo>
                  <a:pt x="482" y="946"/>
                </a:lnTo>
                <a:lnTo>
                  <a:pt x="476" y="944"/>
                </a:lnTo>
                <a:lnTo>
                  <a:pt x="468" y="942"/>
                </a:lnTo>
                <a:lnTo>
                  <a:pt x="462" y="944"/>
                </a:lnTo>
                <a:lnTo>
                  <a:pt x="456" y="946"/>
                </a:lnTo>
                <a:lnTo>
                  <a:pt x="450" y="946"/>
                </a:lnTo>
                <a:lnTo>
                  <a:pt x="444" y="944"/>
                </a:lnTo>
                <a:lnTo>
                  <a:pt x="440" y="940"/>
                </a:lnTo>
                <a:lnTo>
                  <a:pt x="440" y="934"/>
                </a:lnTo>
                <a:lnTo>
                  <a:pt x="436" y="932"/>
                </a:lnTo>
                <a:lnTo>
                  <a:pt x="432" y="930"/>
                </a:lnTo>
                <a:lnTo>
                  <a:pt x="428" y="930"/>
                </a:lnTo>
                <a:lnTo>
                  <a:pt x="424" y="930"/>
                </a:lnTo>
                <a:lnTo>
                  <a:pt x="422" y="928"/>
                </a:lnTo>
                <a:lnTo>
                  <a:pt x="420" y="924"/>
                </a:lnTo>
                <a:lnTo>
                  <a:pt x="420" y="922"/>
                </a:lnTo>
                <a:lnTo>
                  <a:pt x="420" y="918"/>
                </a:lnTo>
                <a:lnTo>
                  <a:pt x="420" y="902"/>
                </a:lnTo>
                <a:lnTo>
                  <a:pt x="420" y="898"/>
                </a:lnTo>
                <a:lnTo>
                  <a:pt x="422" y="894"/>
                </a:lnTo>
                <a:lnTo>
                  <a:pt x="424" y="890"/>
                </a:lnTo>
                <a:lnTo>
                  <a:pt x="430" y="890"/>
                </a:lnTo>
                <a:lnTo>
                  <a:pt x="434" y="886"/>
                </a:lnTo>
                <a:lnTo>
                  <a:pt x="436" y="882"/>
                </a:lnTo>
                <a:lnTo>
                  <a:pt x="434" y="882"/>
                </a:lnTo>
                <a:lnTo>
                  <a:pt x="430" y="880"/>
                </a:lnTo>
                <a:lnTo>
                  <a:pt x="430" y="876"/>
                </a:lnTo>
                <a:lnTo>
                  <a:pt x="430" y="864"/>
                </a:lnTo>
                <a:lnTo>
                  <a:pt x="430" y="860"/>
                </a:lnTo>
                <a:lnTo>
                  <a:pt x="428" y="858"/>
                </a:lnTo>
                <a:lnTo>
                  <a:pt x="428" y="856"/>
                </a:lnTo>
                <a:lnTo>
                  <a:pt x="426" y="854"/>
                </a:lnTo>
                <a:lnTo>
                  <a:pt x="422" y="856"/>
                </a:lnTo>
                <a:lnTo>
                  <a:pt x="418" y="858"/>
                </a:lnTo>
                <a:lnTo>
                  <a:pt x="406" y="862"/>
                </a:lnTo>
                <a:lnTo>
                  <a:pt x="400" y="864"/>
                </a:lnTo>
                <a:lnTo>
                  <a:pt x="398" y="868"/>
                </a:lnTo>
                <a:lnTo>
                  <a:pt x="394" y="874"/>
                </a:lnTo>
                <a:lnTo>
                  <a:pt x="392" y="882"/>
                </a:lnTo>
                <a:lnTo>
                  <a:pt x="392" y="890"/>
                </a:lnTo>
                <a:lnTo>
                  <a:pt x="392" y="892"/>
                </a:lnTo>
                <a:lnTo>
                  <a:pt x="392" y="900"/>
                </a:lnTo>
                <a:lnTo>
                  <a:pt x="396" y="906"/>
                </a:lnTo>
                <a:lnTo>
                  <a:pt x="404" y="918"/>
                </a:lnTo>
                <a:lnTo>
                  <a:pt x="406" y="922"/>
                </a:lnTo>
                <a:lnTo>
                  <a:pt x="410" y="930"/>
                </a:lnTo>
                <a:lnTo>
                  <a:pt x="406" y="936"/>
                </a:lnTo>
                <a:lnTo>
                  <a:pt x="404" y="942"/>
                </a:lnTo>
                <a:lnTo>
                  <a:pt x="400" y="954"/>
                </a:lnTo>
                <a:lnTo>
                  <a:pt x="398" y="958"/>
                </a:lnTo>
                <a:lnTo>
                  <a:pt x="396" y="958"/>
                </a:lnTo>
                <a:lnTo>
                  <a:pt x="386" y="958"/>
                </a:lnTo>
                <a:lnTo>
                  <a:pt x="380" y="960"/>
                </a:lnTo>
                <a:lnTo>
                  <a:pt x="376" y="960"/>
                </a:lnTo>
                <a:lnTo>
                  <a:pt x="364" y="964"/>
                </a:lnTo>
                <a:lnTo>
                  <a:pt x="358" y="966"/>
                </a:lnTo>
                <a:lnTo>
                  <a:pt x="352" y="970"/>
                </a:lnTo>
                <a:lnTo>
                  <a:pt x="346" y="976"/>
                </a:lnTo>
                <a:lnTo>
                  <a:pt x="336" y="992"/>
                </a:lnTo>
                <a:lnTo>
                  <a:pt x="326" y="1004"/>
                </a:lnTo>
                <a:lnTo>
                  <a:pt x="320" y="1008"/>
                </a:lnTo>
                <a:lnTo>
                  <a:pt x="316" y="1012"/>
                </a:lnTo>
                <a:lnTo>
                  <a:pt x="312" y="1018"/>
                </a:lnTo>
                <a:lnTo>
                  <a:pt x="306" y="1024"/>
                </a:lnTo>
                <a:lnTo>
                  <a:pt x="298" y="1034"/>
                </a:lnTo>
                <a:lnTo>
                  <a:pt x="296" y="1040"/>
                </a:lnTo>
                <a:lnTo>
                  <a:pt x="292" y="1046"/>
                </a:lnTo>
                <a:lnTo>
                  <a:pt x="288" y="1048"/>
                </a:lnTo>
                <a:lnTo>
                  <a:pt x="282" y="1050"/>
                </a:lnTo>
                <a:lnTo>
                  <a:pt x="278" y="1054"/>
                </a:lnTo>
                <a:lnTo>
                  <a:pt x="276" y="1060"/>
                </a:lnTo>
                <a:lnTo>
                  <a:pt x="272" y="1064"/>
                </a:lnTo>
                <a:lnTo>
                  <a:pt x="264" y="1066"/>
                </a:lnTo>
                <a:lnTo>
                  <a:pt x="260" y="1066"/>
                </a:lnTo>
                <a:lnTo>
                  <a:pt x="256" y="1066"/>
                </a:lnTo>
                <a:lnTo>
                  <a:pt x="252" y="1062"/>
                </a:lnTo>
                <a:lnTo>
                  <a:pt x="252" y="1058"/>
                </a:lnTo>
                <a:lnTo>
                  <a:pt x="248" y="1058"/>
                </a:lnTo>
                <a:lnTo>
                  <a:pt x="244" y="1058"/>
                </a:lnTo>
                <a:lnTo>
                  <a:pt x="242" y="1062"/>
                </a:lnTo>
                <a:lnTo>
                  <a:pt x="242" y="1072"/>
                </a:lnTo>
                <a:lnTo>
                  <a:pt x="242" y="1076"/>
                </a:lnTo>
                <a:lnTo>
                  <a:pt x="238" y="1076"/>
                </a:lnTo>
                <a:lnTo>
                  <a:pt x="228" y="1076"/>
                </a:lnTo>
                <a:lnTo>
                  <a:pt x="218" y="1076"/>
                </a:lnTo>
                <a:lnTo>
                  <a:pt x="206" y="1080"/>
                </a:lnTo>
                <a:lnTo>
                  <a:pt x="202" y="1082"/>
                </a:lnTo>
                <a:lnTo>
                  <a:pt x="196" y="1086"/>
                </a:lnTo>
                <a:lnTo>
                  <a:pt x="194" y="1092"/>
                </a:lnTo>
                <a:lnTo>
                  <a:pt x="196" y="1096"/>
                </a:lnTo>
                <a:lnTo>
                  <a:pt x="202" y="1100"/>
                </a:lnTo>
                <a:lnTo>
                  <a:pt x="206" y="1102"/>
                </a:lnTo>
                <a:lnTo>
                  <a:pt x="214" y="1106"/>
                </a:lnTo>
                <a:lnTo>
                  <a:pt x="222" y="1106"/>
                </a:lnTo>
                <a:lnTo>
                  <a:pt x="226" y="1106"/>
                </a:lnTo>
                <a:lnTo>
                  <a:pt x="230" y="1108"/>
                </a:lnTo>
                <a:lnTo>
                  <a:pt x="234" y="1110"/>
                </a:lnTo>
                <a:lnTo>
                  <a:pt x="234" y="1116"/>
                </a:lnTo>
                <a:lnTo>
                  <a:pt x="238" y="1120"/>
                </a:lnTo>
                <a:lnTo>
                  <a:pt x="242" y="1126"/>
                </a:lnTo>
                <a:lnTo>
                  <a:pt x="242" y="1134"/>
                </a:lnTo>
                <a:lnTo>
                  <a:pt x="242" y="1138"/>
                </a:lnTo>
                <a:lnTo>
                  <a:pt x="244" y="1142"/>
                </a:lnTo>
                <a:lnTo>
                  <a:pt x="248" y="1146"/>
                </a:lnTo>
                <a:lnTo>
                  <a:pt x="252" y="1148"/>
                </a:lnTo>
                <a:lnTo>
                  <a:pt x="252" y="1154"/>
                </a:lnTo>
                <a:lnTo>
                  <a:pt x="252" y="1156"/>
                </a:lnTo>
                <a:lnTo>
                  <a:pt x="250" y="1172"/>
                </a:lnTo>
                <a:lnTo>
                  <a:pt x="244" y="1196"/>
                </a:lnTo>
                <a:lnTo>
                  <a:pt x="242" y="1204"/>
                </a:lnTo>
                <a:lnTo>
                  <a:pt x="234" y="1202"/>
                </a:lnTo>
                <a:lnTo>
                  <a:pt x="192" y="1194"/>
                </a:lnTo>
                <a:lnTo>
                  <a:pt x="176" y="1194"/>
                </a:lnTo>
                <a:lnTo>
                  <a:pt x="162" y="1194"/>
                </a:lnTo>
                <a:lnTo>
                  <a:pt x="150" y="1194"/>
                </a:lnTo>
                <a:lnTo>
                  <a:pt x="140" y="1194"/>
                </a:lnTo>
                <a:lnTo>
                  <a:pt x="134" y="1196"/>
                </a:lnTo>
                <a:lnTo>
                  <a:pt x="130" y="1198"/>
                </a:lnTo>
                <a:lnTo>
                  <a:pt x="128" y="1204"/>
                </a:lnTo>
                <a:lnTo>
                  <a:pt x="128" y="1212"/>
                </a:lnTo>
                <a:lnTo>
                  <a:pt x="132" y="1226"/>
                </a:lnTo>
                <a:lnTo>
                  <a:pt x="134" y="1234"/>
                </a:lnTo>
                <a:lnTo>
                  <a:pt x="130" y="1234"/>
                </a:lnTo>
                <a:lnTo>
                  <a:pt x="128" y="1234"/>
                </a:lnTo>
                <a:lnTo>
                  <a:pt x="128" y="1236"/>
                </a:lnTo>
                <a:lnTo>
                  <a:pt x="128" y="1240"/>
                </a:lnTo>
                <a:lnTo>
                  <a:pt x="132" y="1246"/>
                </a:lnTo>
                <a:lnTo>
                  <a:pt x="134" y="1254"/>
                </a:lnTo>
                <a:lnTo>
                  <a:pt x="134" y="1262"/>
                </a:lnTo>
                <a:lnTo>
                  <a:pt x="134" y="1264"/>
                </a:lnTo>
                <a:lnTo>
                  <a:pt x="134" y="1272"/>
                </a:lnTo>
                <a:lnTo>
                  <a:pt x="132" y="1280"/>
                </a:lnTo>
                <a:lnTo>
                  <a:pt x="128" y="1286"/>
                </a:lnTo>
                <a:lnTo>
                  <a:pt x="128" y="1292"/>
                </a:lnTo>
                <a:lnTo>
                  <a:pt x="130" y="1298"/>
                </a:lnTo>
                <a:lnTo>
                  <a:pt x="134" y="1304"/>
                </a:lnTo>
                <a:lnTo>
                  <a:pt x="134" y="1310"/>
                </a:lnTo>
                <a:lnTo>
                  <a:pt x="134" y="1314"/>
                </a:lnTo>
                <a:lnTo>
                  <a:pt x="136" y="1316"/>
                </a:lnTo>
                <a:lnTo>
                  <a:pt x="138" y="1320"/>
                </a:lnTo>
                <a:lnTo>
                  <a:pt x="140" y="1322"/>
                </a:lnTo>
                <a:lnTo>
                  <a:pt x="142" y="1322"/>
                </a:lnTo>
                <a:lnTo>
                  <a:pt x="146" y="1322"/>
                </a:lnTo>
                <a:lnTo>
                  <a:pt x="154" y="1322"/>
                </a:lnTo>
                <a:lnTo>
                  <a:pt x="160" y="1322"/>
                </a:lnTo>
                <a:lnTo>
                  <a:pt x="164" y="1322"/>
                </a:lnTo>
                <a:lnTo>
                  <a:pt x="170" y="1326"/>
                </a:lnTo>
                <a:lnTo>
                  <a:pt x="178" y="1334"/>
                </a:lnTo>
                <a:lnTo>
                  <a:pt x="184" y="1338"/>
                </a:lnTo>
                <a:lnTo>
                  <a:pt x="192" y="1338"/>
                </a:lnTo>
                <a:lnTo>
                  <a:pt x="206" y="1334"/>
                </a:lnTo>
                <a:lnTo>
                  <a:pt x="220" y="1328"/>
                </a:lnTo>
                <a:lnTo>
                  <a:pt x="234" y="1324"/>
                </a:lnTo>
                <a:lnTo>
                  <a:pt x="242" y="1320"/>
                </a:lnTo>
                <a:lnTo>
                  <a:pt x="246" y="1314"/>
                </a:lnTo>
                <a:lnTo>
                  <a:pt x="248" y="1308"/>
                </a:lnTo>
                <a:lnTo>
                  <a:pt x="258" y="1296"/>
                </a:lnTo>
                <a:lnTo>
                  <a:pt x="266" y="1288"/>
                </a:lnTo>
                <a:lnTo>
                  <a:pt x="270" y="1282"/>
                </a:lnTo>
                <a:lnTo>
                  <a:pt x="272" y="1276"/>
                </a:lnTo>
                <a:lnTo>
                  <a:pt x="274" y="1264"/>
                </a:lnTo>
                <a:lnTo>
                  <a:pt x="280" y="1250"/>
                </a:lnTo>
                <a:lnTo>
                  <a:pt x="282" y="1244"/>
                </a:lnTo>
                <a:lnTo>
                  <a:pt x="288" y="1238"/>
                </a:lnTo>
                <a:lnTo>
                  <a:pt x="304" y="1228"/>
                </a:lnTo>
                <a:lnTo>
                  <a:pt x="310" y="1224"/>
                </a:lnTo>
                <a:lnTo>
                  <a:pt x="316" y="1216"/>
                </a:lnTo>
                <a:lnTo>
                  <a:pt x="318" y="1212"/>
                </a:lnTo>
                <a:lnTo>
                  <a:pt x="322" y="1206"/>
                </a:lnTo>
                <a:lnTo>
                  <a:pt x="326" y="1204"/>
                </a:lnTo>
                <a:lnTo>
                  <a:pt x="340" y="1204"/>
                </a:lnTo>
                <a:lnTo>
                  <a:pt x="342" y="1204"/>
                </a:lnTo>
                <a:lnTo>
                  <a:pt x="350" y="1202"/>
                </a:lnTo>
                <a:lnTo>
                  <a:pt x="358" y="1200"/>
                </a:lnTo>
                <a:lnTo>
                  <a:pt x="374" y="1188"/>
                </a:lnTo>
                <a:lnTo>
                  <a:pt x="380" y="1186"/>
                </a:lnTo>
                <a:lnTo>
                  <a:pt x="386" y="1184"/>
                </a:lnTo>
                <a:lnTo>
                  <a:pt x="390" y="1182"/>
                </a:lnTo>
                <a:lnTo>
                  <a:pt x="396" y="1180"/>
                </a:lnTo>
                <a:lnTo>
                  <a:pt x="402" y="1178"/>
                </a:lnTo>
                <a:lnTo>
                  <a:pt x="408" y="1178"/>
                </a:lnTo>
                <a:lnTo>
                  <a:pt x="412" y="1180"/>
                </a:lnTo>
                <a:lnTo>
                  <a:pt x="420" y="1186"/>
                </a:lnTo>
                <a:lnTo>
                  <a:pt x="424" y="1192"/>
                </a:lnTo>
                <a:lnTo>
                  <a:pt x="436" y="1208"/>
                </a:lnTo>
                <a:lnTo>
                  <a:pt x="444" y="1220"/>
                </a:lnTo>
                <a:lnTo>
                  <a:pt x="446" y="1226"/>
                </a:lnTo>
                <a:lnTo>
                  <a:pt x="450" y="1232"/>
                </a:lnTo>
                <a:lnTo>
                  <a:pt x="456" y="1236"/>
                </a:lnTo>
                <a:lnTo>
                  <a:pt x="482" y="1250"/>
                </a:lnTo>
                <a:lnTo>
                  <a:pt x="488" y="1254"/>
                </a:lnTo>
                <a:lnTo>
                  <a:pt x="492" y="1260"/>
                </a:lnTo>
                <a:lnTo>
                  <a:pt x="502" y="1274"/>
                </a:lnTo>
                <a:lnTo>
                  <a:pt x="506" y="1282"/>
                </a:lnTo>
                <a:lnTo>
                  <a:pt x="506" y="1290"/>
                </a:lnTo>
                <a:lnTo>
                  <a:pt x="506" y="1304"/>
                </a:lnTo>
                <a:lnTo>
                  <a:pt x="506" y="1312"/>
                </a:lnTo>
                <a:lnTo>
                  <a:pt x="508" y="1316"/>
                </a:lnTo>
                <a:lnTo>
                  <a:pt x="510" y="1316"/>
                </a:lnTo>
                <a:lnTo>
                  <a:pt x="512" y="1316"/>
                </a:lnTo>
                <a:lnTo>
                  <a:pt x="514" y="1312"/>
                </a:lnTo>
                <a:lnTo>
                  <a:pt x="518" y="1302"/>
                </a:lnTo>
                <a:lnTo>
                  <a:pt x="522" y="1294"/>
                </a:lnTo>
                <a:lnTo>
                  <a:pt x="524" y="1288"/>
                </a:lnTo>
                <a:lnTo>
                  <a:pt x="526" y="1282"/>
                </a:lnTo>
                <a:lnTo>
                  <a:pt x="528" y="1274"/>
                </a:lnTo>
                <a:lnTo>
                  <a:pt x="528" y="1270"/>
                </a:lnTo>
                <a:lnTo>
                  <a:pt x="528" y="1268"/>
                </a:lnTo>
                <a:lnTo>
                  <a:pt x="530" y="1266"/>
                </a:lnTo>
                <a:lnTo>
                  <a:pt x="532" y="1266"/>
                </a:lnTo>
                <a:lnTo>
                  <a:pt x="534" y="1266"/>
                </a:lnTo>
                <a:lnTo>
                  <a:pt x="540" y="1268"/>
                </a:lnTo>
                <a:lnTo>
                  <a:pt x="552" y="1272"/>
                </a:lnTo>
                <a:lnTo>
                  <a:pt x="554" y="1272"/>
                </a:lnTo>
                <a:lnTo>
                  <a:pt x="554" y="1270"/>
                </a:lnTo>
                <a:lnTo>
                  <a:pt x="552" y="1266"/>
                </a:lnTo>
                <a:lnTo>
                  <a:pt x="534" y="1248"/>
                </a:lnTo>
                <a:lnTo>
                  <a:pt x="520" y="1240"/>
                </a:lnTo>
                <a:lnTo>
                  <a:pt x="516" y="1236"/>
                </a:lnTo>
                <a:lnTo>
                  <a:pt x="504" y="1228"/>
                </a:lnTo>
                <a:lnTo>
                  <a:pt x="494" y="1216"/>
                </a:lnTo>
                <a:lnTo>
                  <a:pt x="484" y="1200"/>
                </a:lnTo>
                <a:lnTo>
                  <a:pt x="476" y="1188"/>
                </a:lnTo>
                <a:lnTo>
                  <a:pt x="472" y="1182"/>
                </a:lnTo>
                <a:lnTo>
                  <a:pt x="470" y="1174"/>
                </a:lnTo>
                <a:lnTo>
                  <a:pt x="468" y="1166"/>
                </a:lnTo>
                <a:lnTo>
                  <a:pt x="468" y="1164"/>
                </a:lnTo>
                <a:lnTo>
                  <a:pt x="470" y="1158"/>
                </a:lnTo>
                <a:lnTo>
                  <a:pt x="474" y="1156"/>
                </a:lnTo>
                <a:lnTo>
                  <a:pt x="478" y="1154"/>
                </a:lnTo>
                <a:lnTo>
                  <a:pt x="482" y="1156"/>
                </a:lnTo>
                <a:lnTo>
                  <a:pt x="488" y="1156"/>
                </a:lnTo>
                <a:lnTo>
                  <a:pt x="496" y="1162"/>
                </a:lnTo>
                <a:lnTo>
                  <a:pt x="502" y="1168"/>
                </a:lnTo>
                <a:lnTo>
                  <a:pt x="508" y="1176"/>
                </a:lnTo>
                <a:lnTo>
                  <a:pt x="510" y="1182"/>
                </a:lnTo>
                <a:lnTo>
                  <a:pt x="516" y="1196"/>
                </a:lnTo>
                <a:lnTo>
                  <a:pt x="520" y="1204"/>
                </a:lnTo>
                <a:lnTo>
                  <a:pt x="524" y="1208"/>
                </a:lnTo>
                <a:lnTo>
                  <a:pt x="540" y="1220"/>
                </a:lnTo>
                <a:lnTo>
                  <a:pt x="548" y="1224"/>
                </a:lnTo>
                <a:lnTo>
                  <a:pt x="552" y="1230"/>
                </a:lnTo>
                <a:lnTo>
                  <a:pt x="560" y="1238"/>
                </a:lnTo>
                <a:lnTo>
                  <a:pt x="564" y="1244"/>
                </a:lnTo>
                <a:lnTo>
                  <a:pt x="566" y="1248"/>
                </a:lnTo>
                <a:lnTo>
                  <a:pt x="570" y="1260"/>
                </a:lnTo>
                <a:lnTo>
                  <a:pt x="572" y="1266"/>
                </a:lnTo>
                <a:lnTo>
                  <a:pt x="576" y="1272"/>
                </a:lnTo>
                <a:lnTo>
                  <a:pt x="580" y="1280"/>
                </a:lnTo>
                <a:lnTo>
                  <a:pt x="584" y="1286"/>
                </a:lnTo>
                <a:lnTo>
                  <a:pt x="588" y="1290"/>
                </a:lnTo>
                <a:lnTo>
                  <a:pt x="594" y="1292"/>
                </a:lnTo>
                <a:lnTo>
                  <a:pt x="598" y="1292"/>
                </a:lnTo>
                <a:lnTo>
                  <a:pt x="602" y="1294"/>
                </a:lnTo>
                <a:lnTo>
                  <a:pt x="602" y="1296"/>
                </a:lnTo>
                <a:lnTo>
                  <a:pt x="602" y="1298"/>
                </a:lnTo>
                <a:lnTo>
                  <a:pt x="598" y="1304"/>
                </a:lnTo>
                <a:lnTo>
                  <a:pt x="596" y="1310"/>
                </a:lnTo>
                <a:lnTo>
                  <a:pt x="596" y="1314"/>
                </a:lnTo>
                <a:lnTo>
                  <a:pt x="598" y="1320"/>
                </a:lnTo>
                <a:lnTo>
                  <a:pt x="604" y="1326"/>
                </a:lnTo>
                <a:lnTo>
                  <a:pt x="608" y="1328"/>
                </a:lnTo>
                <a:lnTo>
                  <a:pt x="616" y="1330"/>
                </a:lnTo>
                <a:lnTo>
                  <a:pt x="620" y="1326"/>
                </a:lnTo>
                <a:lnTo>
                  <a:pt x="624" y="1322"/>
                </a:lnTo>
                <a:lnTo>
                  <a:pt x="626" y="1316"/>
                </a:lnTo>
                <a:lnTo>
                  <a:pt x="628" y="1312"/>
                </a:lnTo>
                <a:lnTo>
                  <a:pt x="632" y="1308"/>
                </a:lnTo>
                <a:lnTo>
                  <a:pt x="638" y="1306"/>
                </a:lnTo>
                <a:lnTo>
                  <a:pt x="640" y="1304"/>
                </a:lnTo>
                <a:lnTo>
                  <a:pt x="642" y="1302"/>
                </a:lnTo>
                <a:lnTo>
                  <a:pt x="640" y="1300"/>
                </a:lnTo>
                <a:lnTo>
                  <a:pt x="640" y="1296"/>
                </a:lnTo>
                <a:lnTo>
                  <a:pt x="632" y="1288"/>
                </a:lnTo>
                <a:lnTo>
                  <a:pt x="628" y="1282"/>
                </a:lnTo>
                <a:lnTo>
                  <a:pt x="626" y="1278"/>
                </a:lnTo>
                <a:lnTo>
                  <a:pt x="624" y="1272"/>
                </a:lnTo>
                <a:lnTo>
                  <a:pt x="620" y="1268"/>
                </a:lnTo>
                <a:lnTo>
                  <a:pt x="620" y="1266"/>
                </a:lnTo>
                <a:lnTo>
                  <a:pt x="620" y="1264"/>
                </a:lnTo>
                <a:lnTo>
                  <a:pt x="624" y="1260"/>
                </a:lnTo>
                <a:lnTo>
                  <a:pt x="638" y="1256"/>
                </a:lnTo>
                <a:lnTo>
                  <a:pt x="652" y="1254"/>
                </a:lnTo>
                <a:lnTo>
                  <a:pt x="656" y="1254"/>
                </a:lnTo>
                <a:lnTo>
                  <a:pt x="664" y="1254"/>
                </a:lnTo>
                <a:lnTo>
                  <a:pt x="668" y="1260"/>
                </a:lnTo>
                <a:lnTo>
                  <a:pt x="670" y="1266"/>
                </a:lnTo>
                <a:lnTo>
                  <a:pt x="674" y="1272"/>
                </a:lnTo>
                <a:lnTo>
                  <a:pt x="678" y="1280"/>
                </a:lnTo>
                <a:lnTo>
                  <a:pt x="680" y="1284"/>
                </a:lnTo>
                <a:lnTo>
                  <a:pt x="688" y="1300"/>
                </a:lnTo>
                <a:lnTo>
                  <a:pt x="690" y="1304"/>
                </a:lnTo>
                <a:lnTo>
                  <a:pt x="698" y="1318"/>
                </a:lnTo>
                <a:lnTo>
                  <a:pt x="700" y="1324"/>
                </a:lnTo>
                <a:lnTo>
                  <a:pt x="704" y="1328"/>
                </a:lnTo>
                <a:lnTo>
                  <a:pt x="712" y="1330"/>
                </a:lnTo>
                <a:lnTo>
                  <a:pt x="734" y="1330"/>
                </a:lnTo>
                <a:lnTo>
                  <a:pt x="748" y="1330"/>
                </a:lnTo>
                <a:lnTo>
                  <a:pt x="760" y="1334"/>
                </a:lnTo>
                <a:lnTo>
                  <a:pt x="774" y="1338"/>
                </a:lnTo>
                <a:lnTo>
                  <a:pt x="782" y="1338"/>
                </a:lnTo>
                <a:lnTo>
                  <a:pt x="788" y="1338"/>
                </a:lnTo>
                <a:lnTo>
                  <a:pt x="794" y="1334"/>
                </a:lnTo>
                <a:lnTo>
                  <a:pt x="802" y="1332"/>
                </a:lnTo>
                <a:lnTo>
                  <a:pt x="808" y="1334"/>
                </a:lnTo>
                <a:lnTo>
                  <a:pt x="814" y="1338"/>
                </a:lnTo>
                <a:lnTo>
                  <a:pt x="820" y="1340"/>
                </a:lnTo>
                <a:lnTo>
                  <a:pt x="824" y="1348"/>
                </a:lnTo>
                <a:lnTo>
                  <a:pt x="826" y="1354"/>
                </a:lnTo>
                <a:lnTo>
                  <a:pt x="828" y="1360"/>
                </a:lnTo>
                <a:lnTo>
                  <a:pt x="828" y="1368"/>
                </a:lnTo>
                <a:lnTo>
                  <a:pt x="814" y="1402"/>
                </a:lnTo>
                <a:lnTo>
                  <a:pt x="810" y="1408"/>
                </a:lnTo>
                <a:lnTo>
                  <a:pt x="806" y="1410"/>
                </a:lnTo>
                <a:lnTo>
                  <a:pt x="802" y="1412"/>
                </a:lnTo>
                <a:lnTo>
                  <a:pt x="798" y="1416"/>
                </a:lnTo>
                <a:lnTo>
                  <a:pt x="796" y="1422"/>
                </a:lnTo>
                <a:lnTo>
                  <a:pt x="792" y="1428"/>
                </a:lnTo>
                <a:lnTo>
                  <a:pt x="786" y="1434"/>
                </a:lnTo>
                <a:lnTo>
                  <a:pt x="780" y="1438"/>
                </a:lnTo>
                <a:lnTo>
                  <a:pt x="774" y="1438"/>
                </a:lnTo>
                <a:lnTo>
                  <a:pt x="760" y="1438"/>
                </a:lnTo>
                <a:lnTo>
                  <a:pt x="754" y="1438"/>
                </a:lnTo>
                <a:lnTo>
                  <a:pt x="748" y="1434"/>
                </a:lnTo>
                <a:lnTo>
                  <a:pt x="742" y="1430"/>
                </a:lnTo>
                <a:lnTo>
                  <a:pt x="734" y="1430"/>
                </a:lnTo>
                <a:lnTo>
                  <a:pt x="712" y="1436"/>
                </a:lnTo>
                <a:lnTo>
                  <a:pt x="704" y="1438"/>
                </a:lnTo>
                <a:lnTo>
                  <a:pt x="696" y="1436"/>
                </a:lnTo>
                <a:lnTo>
                  <a:pt x="682" y="1432"/>
                </a:lnTo>
                <a:lnTo>
                  <a:pt x="666" y="1428"/>
                </a:lnTo>
                <a:lnTo>
                  <a:pt x="662" y="1428"/>
                </a:lnTo>
                <a:lnTo>
                  <a:pt x="656" y="1428"/>
                </a:lnTo>
                <a:lnTo>
                  <a:pt x="650" y="1424"/>
                </a:lnTo>
                <a:lnTo>
                  <a:pt x="638" y="1416"/>
                </a:lnTo>
                <a:lnTo>
                  <a:pt x="632" y="1412"/>
                </a:lnTo>
                <a:lnTo>
                  <a:pt x="626" y="1410"/>
                </a:lnTo>
                <a:lnTo>
                  <a:pt x="618" y="1410"/>
                </a:lnTo>
                <a:lnTo>
                  <a:pt x="614" y="1410"/>
                </a:lnTo>
                <a:lnTo>
                  <a:pt x="598" y="1412"/>
                </a:lnTo>
                <a:lnTo>
                  <a:pt x="584" y="1416"/>
                </a:lnTo>
                <a:lnTo>
                  <a:pt x="578" y="1420"/>
                </a:lnTo>
                <a:lnTo>
                  <a:pt x="576" y="1428"/>
                </a:lnTo>
                <a:lnTo>
                  <a:pt x="576" y="1430"/>
                </a:lnTo>
                <a:lnTo>
                  <a:pt x="574" y="1438"/>
                </a:lnTo>
                <a:lnTo>
                  <a:pt x="570" y="1442"/>
                </a:lnTo>
                <a:lnTo>
                  <a:pt x="554" y="1446"/>
                </a:lnTo>
                <a:lnTo>
                  <a:pt x="548" y="1446"/>
                </a:lnTo>
                <a:lnTo>
                  <a:pt x="542" y="1442"/>
                </a:lnTo>
                <a:lnTo>
                  <a:pt x="534" y="1434"/>
                </a:lnTo>
                <a:lnTo>
                  <a:pt x="522" y="1424"/>
                </a:lnTo>
                <a:lnTo>
                  <a:pt x="512" y="1414"/>
                </a:lnTo>
                <a:lnTo>
                  <a:pt x="508" y="1410"/>
                </a:lnTo>
                <a:lnTo>
                  <a:pt x="500" y="1410"/>
                </a:lnTo>
                <a:lnTo>
                  <a:pt x="476" y="1410"/>
                </a:lnTo>
                <a:lnTo>
                  <a:pt x="470" y="1408"/>
                </a:lnTo>
                <a:lnTo>
                  <a:pt x="462" y="1406"/>
                </a:lnTo>
                <a:lnTo>
                  <a:pt x="456" y="1404"/>
                </a:lnTo>
                <a:lnTo>
                  <a:pt x="442" y="1396"/>
                </a:lnTo>
                <a:lnTo>
                  <a:pt x="436" y="1394"/>
                </a:lnTo>
                <a:lnTo>
                  <a:pt x="424" y="1386"/>
                </a:lnTo>
                <a:lnTo>
                  <a:pt x="422" y="1380"/>
                </a:lnTo>
                <a:lnTo>
                  <a:pt x="424" y="1374"/>
                </a:lnTo>
                <a:lnTo>
                  <a:pt x="434" y="1358"/>
                </a:lnTo>
                <a:lnTo>
                  <a:pt x="436" y="1350"/>
                </a:lnTo>
                <a:lnTo>
                  <a:pt x="436" y="1344"/>
                </a:lnTo>
                <a:lnTo>
                  <a:pt x="434" y="1338"/>
                </a:lnTo>
                <a:lnTo>
                  <a:pt x="428" y="1332"/>
                </a:lnTo>
                <a:lnTo>
                  <a:pt x="422" y="1328"/>
                </a:lnTo>
                <a:lnTo>
                  <a:pt x="418" y="1326"/>
                </a:lnTo>
                <a:lnTo>
                  <a:pt x="406" y="1322"/>
                </a:lnTo>
                <a:lnTo>
                  <a:pt x="402" y="1322"/>
                </a:lnTo>
                <a:lnTo>
                  <a:pt x="400" y="1324"/>
                </a:lnTo>
                <a:lnTo>
                  <a:pt x="400" y="1328"/>
                </a:lnTo>
                <a:lnTo>
                  <a:pt x="400" y="1324"/>
                </a:lnTo>
                <a:lnTo>
                  <a:pt x="398" y="1324"/>
                </a:lnTo>
                <a:lnTo>
                  <a:pt x="396" y="1326"/>
                </a:lnTo>
                <a:lnTo>
                  <a:pt x="390" y="1330"/>
                </a:lnTo>
                <a:lnTo>
                  <a:pt x="382" y="1332"/>
                </a:lnTo>
                <a:lnTo>
                  <a:pt x="378" y="1332"/>
                </a:lnTo>
                <a:lnTo>
                  <a:pt x="362" y="1332"/>
                </a:lnTo>
                <a:lnTo>
                  <a:pt x="320" y="1332"/>
                </a:lnTo>
                <a:lnTo>
                  <a:pt x="312" y="1332"/>
                </a:lnTo>
                <a:lnTo>
                  <a:pt x="304" y="1334"/>
                </a:lnTo>
                <a:lnTo>
                  <a:pt x="270" y="1348"/>
                </a:lnTo>
                <a:lnTo>
                  <a:pt x="254" y="1354"/>
                </a:lnTo>
                <a:lnTo>
                  <a:pt x="250" y="1358"/>
                </a:lnTo>
                <a:lnTo>
                  <a:pt x="244" y="1360"/>
                </a:lnTo>
                <a:lnTo>
                  <a:pt x="242" y="1362"/>
                </a:lnTo>
                <a:lnTo>
                  <a:pt x="242" y="1364"/>
                </a:lnTo>
                <a:lnTo>
                  <a:pt x="242" y="1362"/>
                </a:lnTo>
                <a:lnTo>
                  <a:pt x="240" y="1362"/>
                </a:lnTo>
                <a:lnTo>
                  <a:pt x="238" y="1360"/>
                </a:lnTo>
                <a:lnTo>
                  <a:pt x="224" y="1360"/>
                </a:lnTo>
                <a:lnTo>
                  <a:pt x="220" y="1360"/>
                </a:lnTo>
                <a:lnTo>
                  <a:pt x="208" y="1360"/>
                </a:lnTo>
                <a:lnTo>
                  <a:pt x="196" y="1356"/>
                </a:lnTo>
                <a:lnTo>
                  <a:pt x="190" y="1354"/>
                </a:lnTo>
                <a:lnTo>
                  <a:pt x="188" y="1354"/>
                </a:lnTo>
                <a:lnTo>
                  <a:pt x="184" y="1354"/>
                </a:lnTo>
                <a:lnTo>
                  <a:pt x="182" y="1356"/>
                </a:lnTo>
                <a:lnTo>
                  <a:pt x="180" y="1358"/>
                </a:lnTo>
                <a:lnTo>
                  <a:pt x="168" y="1374"/>
                </a:lnTo>
                <a:lnTo>
                  <a:pt x="158" y="1386"/>
                </a:lnTo>
                <a:lnTo>
                  <a:pt x="150" y="1394"/>
                </a:lnTo>
                <a:lnTo>
                  <a:pt x="140" y="1406"/>
                </a:lnTo>
                <a:lnTo>
                  <a:pt x="130" y="1422"/>
                </a:lnTo>
                <a:lnTo>
                  <a:pt x="122" y="1436"/>
                </a:lnTo>
                <a:lnTo>
                  <a:pt x="116" y="1460"/>
                </a:lnTo>
                <a:lnTo>
                  <a:pt x="114" y="1466"/>
                </a:lnTo>
                <a:lnTo>
                  <a:pt x="108" y="1472"/>
                </a:lnTo>
                <a:lnTo>
                  <a:pt x="82" y="1484"/>
                </a:lnTo>
                <a:lnTo>
                  <a:pt x="70" y="1492"/>
                </a:lnTo>
                <a:lnTo>
                  <a:pt x="66" y="1498"/>
                </a:lnTo>
                <a:lnTo>
                  <a:pt x="62" y="1502"/>
                </a:lnTo>
                <a:lnTo>
                  <a:pt x="52" y="1514"/>
                </a:lnTo>
                <a:lnTo>
                  <a:pt x="32" y="1550"/>
                </a:lnTo>
                <a:lnTo>
                  <a:pt x="24" y="1564"/>
                </a:lnTo>
                <a:lnTo>
                  <a:pt x="12" y="1598"/>
                </a:lnTo>
                <a:lnTo>
                  <a:pt x="8" y="1606"/>
                </a:lnTo>
                <a:lnTo>
                  <a:pt x="10" y="1614"/>
                </a:lnTo>
                <a:lnTo>
                  <a:pt x="16" y="1626"/>
                </a:lnTo>
                <a:lnTo>
                  <a:pt x="18" y="1642"/>
                </a:lnTo>
                <a:lnTo>
                  <a:pt x="18" y="1666"/>
                </a:lnTo>
                <a:lnTo>
                  <a:pt x="16" y="1672"/>
                </a:lnTo>
                <a:lnTo>
                  <a:pt x="12" y="1678"/>
                </a:lnTo>
                <a:lnTo>
                  <a:pt x="8" y="1684"/>
                </a:lnTo>
                <a:lnTo>
                  <a:pt x="6" y="1692"/>
                </a:lnTo>
                <a:lnTo>
                  <a:pt x="0" y="1706"/>
                </a:lnTo>
                <a:lnTo>
                  <a:pt x="0" y="1712"/>
                </a:lnTo>
                <a:lnTo>
                  <a:pt x="0" y="1720"/>
                </a:lnTo>
                <a:lnTo>
                  <a:pt x="6" y="1744"/>
                </a:lnTo>
                <a:lnTo>
                  <a:pt x="8" y="1750"/>
                </a:lnTo>
                <a:lnTo>
                  <a:pt x="12" y="1752"/>
                </a:lnTo>
                <a:lnTo>
                  <a:pt x="18" y="1752"/>
                </a:lnTo>
                <a:lnTo>
                  <a:pt x="20" y="1752"/>
                </a:lnTo>
                <a:lnTo>
                  <a:pt x="18" y="1752"/>
                </a:lnTo>
                <a:lnTo>
                  <a:pt x="20" y="1760"/>
                </a:lnTo>
                <a:lnTo>
                  <a:pt x="24" y="1764"/>
                </a:lnTo>
                <a:lnTo>
                  <a:pt x="26" y="1768"/>
                </a:lnTo>
                <a:lnTo>
                  <a:pt x="30" y="1770"/>
                </a:lnTo>
                <a:lnTo>
                  <a:pt x="32" y="1768"/>
                </a:lnTo>
                <a:lnTo>
                  <a:pt x="30" y="1770"/>
                </a:lnTo>
                <a:lnTo>
                  <a:pt x="30" y="1772"/>
                </a:lnTo>
                <a:lnTo>
                  <a:pt x="32" y="1772"/>
                </a:lnTo>
                <a:lnTo>
                  <a:pt x="36" y="1774"/>
                </a:lnTo>
                <a:lnTo>
                  <a:pt x="40" y="1778"/>
                </a:lnTo>
                <a:lnTo>
                  <a:pt x="52" y="1804"/>
                </a:lnTo>
                <a:lnTo>
                  <a:pt x="56" y="1810"/>
                </a:lnTo>
                <a:lnTo>
                  <a:pt x="60" y="1816"/>
                </a:lnTo>
                <a:lnTo>
                  <a:pt x="72" y="1824"/>
                </a:lnTo>
                <a:lnTo>
                  <a:pt x="84" y="1832"/>
                </a:lnTo>
                <a:lnTo>
                  <a:pt x="94" y="1838"/>
                </a:lnTo>
                <a:lnTo>
                  <a:pt x="102" y="1844"/>
                </a:lnTo>
                <a:lnTo>
                  <a:pt x="128" y="1864"/>
                </a:lnTo>
                <a:lnTo>
                  <a:pt x="136" y="1868"/>
                </a:lnTo>
                <a:lnTo>
                  <a:pt x="142" y="1870"/>
                </a:lnTo>
                <a:lnTo>
                  <a:pt x="146" y="1870"/>
                </a:lnTo>
                <a:lnTo>
                  <a:pt x="152" y="1868"/>
                </a:lnTo>
                <a:lnTo>
                  <a:pt x="154" y="1868"/>
                </a:lnTo>
                <a:lnTo>
                  <a:pt x="154" y="1866"/>
                </a:lnTo>
                <a:lnTo>
                  <a:pt x="154" y="1868"/>
                </a:lnTo>
                <a:lnTo>
                  <a:pt x="158" y="1868"/>
                </a:lnTo>
                <a:lnTo>
                  <a:pt x="162" y="1870"/>
                </a:lnTo>
                <a:lnTo>
                  <a:pt x="166" y="1870"/>
                </a:lnTo>
                <a:lnTo>
                  <a:pt x="182" y="1868"/>
                </a:lnTo>
                <a:lnTo>
                  <a:pt x="206" y="1862"/>
                </a:lnTo>
                <a:lnTo>
                  <a:pt x="218" y="1860"/>
                </a:lnTo>
                <a:lnTo>
                  <a:pt x="224" y="1860"/>
                </a:lnTo>
                <a:lnTo>
                  <a:pt x="232" y="1860"/>
                </a:lnTo>
                <a:lnTo>
                  <a:pt x="244" y="1860"/>
                </a:lnTo>
                <a:lnTo>
                  <a:pt x="260" y="1856"/>
                </a:lnTo>
                <a:lnTo>
                  <a:pt x="274" y="1852"/>
                </a:lnTo>
                <a:lnTo>
                  <a:pt x="282" y="1850"/>
                </a:lnTo>
                <a:lnTo>
                  <a:pt x="288" y="1844"/>
                </a:lnTo>
                <a:lnTo>
                  <a:pt x="294" y="1842"/>
                </a:lnTo>
                <a:lnTo>
                  <a:pt x="300" y="1838"/>
                </a:lnTo>
                <a:lnTo>
                  <a:pt x="306" y="1838"/>
                </a:lnTo>
                <a:lnTo>
                  <a:pt x="312" y="1840"/>
                </a:lnTo>
                <a:lnTo>
                  <a:pt x="320" y="1840"/>
                </a:lnTo>
                <a:lnTo>
                  <a:pt x="322" y="1840"/>
                </a:lnTo>
                <a:lnTo>
                  <a:pt x="330" y="1842"/>
                </a:lnTo>
                <a:lnTo>
                  <a:pt x="334" y="1846"/>
                </a:lnTo>
                <a:lnTo>
                  <a:pt x="346" y="1862"/>
                </a:lnTo>
                <a:lnTo>
                  <a:pt x="352" y="1868"/>
                </a:lnTo>
                <a:lnTo>
                  <a:pt x="358" y="1870"/>
                </a:lnTo>
                <a:lnTo>
                  <a:pt x="362" y="1870"/>
                </a:lnTo>
                <a:lnTo>
                  <a:pt x="370" y="1870"/>
                </a:lnTo>
                <a:lnTo>
                  <a:pt x="378" y="1874"/>
                </a:lnTo>
                <a:lnTo>
                  <a:pt x="384" y="1876"/>
                </a:lnTo>
                <a:lnTo>
                  <a:pt x="388" y="1878"/>
                </a:lnTo>
                <a:lnTo>
                  <a:pt x="392" y="1878"/>
                </a:lnTo>
                <a:lnTo>
                  <a:pt x="392" y="1876"/>
                </a:lnTo>
                <a:lnTo>
                  <a:pt x="392" y="1878"/>
                </a:lnTo>
                <a:lnTo>
                  <a:pt x="394" y="1878"/>
                </a:lnTo>
                <a:lnTo>
                  <a:pt x="398" y="1878"/>
                </a:lnTo>
                <a:lnTo>
                  <a:pt x="404" y="1880"/>
                </a:lnTo>
                <a:lnTo>
                  <a:pt x="408" y="1884"/>
                </a:lnTo>
                <a:lnTo>
                  <a:pt x="410" y="1890"/>
                </a:lnTo>
                <a:lnTo>
                  <a:pt x="410" y="1896"/>
                </a:lnTo>
                <a:lnTo>
                  <a:pt x="410" y="1900"/>
                </a:lnTo>
                <a:lnTo>
                  <a:pt x="410" y="1908"/>
                </a:lnTo>
                <a:lnTo>
                  <a:pt x="410" y="1916"/>
                </a:lnTo>
                <a:lnTo>
                  <a:pt x="410" y="1920"/>
                </a:lnTo>
                <a:lnTo>
                  <a:pt x="410" y="1936"/>
                </a:lnTo>
                <a:lnTo>
                  <a:pt x="410" y="1950"/>
                </a:lnTo>
                <a:lnTo>
                  <a:pt x="412" y="1956"/>
                </a:lnTo>
                <a:lnTo>
                  <a:pt x="414" y="1964"/>
                </a:lnTo>
                <a:lnTo>
                  <a:pt x="434" y="1990"/>
                </a:lnTo>
                <a:lnTo>
                  <a:pt x="438" y="1994"/>
                </a:lnTo>
                <a:lnTo>
                  <a:pt x="440" y="1994"/>
                </a:lnTo>
                <a:lnTo>
                  <a:pt x="442" y="1994"/>
                </a:lnTo>
                <a:lnTo>
                  <a:pt x="440" y="1996"/>
                </a:lnTo>
                <a:lnTo>
                  <a:pt x="440" y="1998"/>
                </a:lnTo>
                <a:lnTo>
                  <a:pt x="444" y="2002"/>
                </a:lnTo>
                <a:lnTo>
                  <a:pt x="452" y="2014"/>
                </a:lnTo>
                <a:lnTo>
                  <a:pt x="456" y="2020"/>
                </a:lnTo>
                <a:lnTo>
                  <a:pt x="458" y="2026"/>
                </a:lnTo>
                <a:lnTo>
                  <a:pt x="458" y="2034"/>
                </a:lnTo>
                <a:lnTo>
                  <a:pt x="458" y="2038"/>
                </a:lnTo>
                <a:lnTo>
                  <a:pt x="458" y="2046"/>
                </a:lnTo>
                <a:lnTo>
                  <a:pt x="460" y="2054"/>
                </a:lnTo>
                <a:lnTo>
                  <a:pt x="468" y="2096"/>
                </a:lnTo>
                <a:lnTo>
                  <a:pt x="472" y="2112"/>
                </a:lnTo>
                <a:lnTo>
                  <a:pt x="476" y="2124"/>
                </a:lnTo>
                <a:lnTo>
                  <a:pt x="478" y="2134"/>
                </a:lnTo>
                <a:lnTo>
                  <a:pt x="472" y="2144"/>
                </a:lnTo>
                <a:lnTo>
                  <a:pt x="462" y="2166"/>
                </a:lnTo>
                <a:lnTo>
                  <a:pt x="460" y="2172"/>
                </a:lnTo>
                <a:lnTo>
                  <a:pt x="458" y="2180"/>
                </a:lnTo>
                <a:lnTo>
                  <a:pt x="458" y="2204"/>
                </a:lnTo>
                <a:lnTo>
                  <a:pt x="460" y="2212"/>
                </a:lnTo>
                <a:lnTo>
                  <a:pt x="460" y="2210"/>
                </a:lnTo>
                <a:lnTo>
                  <a:pt x="460" y="2212"/>
                </a:lnTo>
                <a:lnTo>
                  <a:pt x="456" y="2220"/>
                </a:lnTo>
                <a:lnTo>
                  <a:pt x="452" y="2234"/>
                </a:lnTo>
                <a:lnTo>
                  <a:pt x="450" y="2242"/>
                </a:lnTo>
                <a:lnTo>
                  <a:pt x="452" y="2248"/>
                </a:lnTo>
                <a:lnTo>
                  <a:pt x="484" y="2302"/>
                </a:lnTo>
                <a:lnTo>
                  <a:pt x="488" y="2308"/>
                </a:lnTo>
                <a:lnTo>
                  <a:pt x="488" y="2314"/>
                </a:lnTo>
                <a:lnTo>
                  <a:pt x="490" y="2328"/>
                </a:lnTo>
                <a:lnTo>
                  <a:pt x="496" y="2380"/>
                </a:lnTo>
                <a:lnTo>
                  <a:pt x="500" y="2386"/>
                </a:lnTo>
                <a:lnTo>
                  <a:pt x="504" y="2392"/>
                </a:lnTo>
                <a:lnTo>
                  <a:pt x="520" y="2402"/>
                </a:lnTo>
                <a:lnTo>
                  <a:pt x="528" y="2406"/>
                </a:lnTo>
                <a:lnTo>
                  <a:pt x="528" y="2404"/>
                </a:lnTo>
                <a:lnTo>
                  <a:pt x="528" y="2406"/>
                </a:lnTo>
                <a:lnTo>
                  <a:pt x="532" y="2414"/>
                </a:lnTo>
                <a:lnTo>
                  <a:pt x="534" y="2420"/>
                </a:lnTo>
                <a:lnTo>
                  <a:pt x="540" y="2434"/>
                </a:lnTo>
                <a:lnTo>
                  <a:pt x="546" y="2458"/>
                </a:lnTo>
                <a:lnTo>
                  <a:pt x="548" y="2474"/>
                </a:lnTo>
                <a:lnTo>
                  <a:pt x="548" y="2478"/>
                </a:lnTo>
                <a:lnTo>
                  <a:pt x="548" y="2486"/>
                </a:lnTo>
                <a:lnTo>
                  <a:pt x="552" y="2492"/>
                </a:lnTo>
                <a:lnTo>
                  <a:pt x="562" y="2508"/>
                </a:lnTo>
                <a:lnTo>
                  <a:pt x="568" y="2512"/>
                </a:lnTo>
                <a:lnTo>
                  <a:pt x="574" y="2514"/>
                </a:lnTo>
                <a:lnTo>
                  <a:pt x="598" y="2508"/>
                </a:lnTo>
                <a:lnTo>
                  <a:pt x="614" y="2504"/>
                </a:lnTo>
                <a:lnTo>
                  <a:pt x="638" y="2498"/>
                </a:lnTo>
                <a:lnTo>
                  <a:pt x="654" y="2496"/>
                </a:lnTo>
                <a:lnTo>
                  <a:pt x="676" y="2496"/>
                </a:lnTo>
                <a:lnTo>
                  <a:pt x="684" y="2494"/>
                </a:lnTo>
                <a:lnTo>
                  <a:pt x="690" y="2490"/>
                </a:lnTo>
                <a:lnTo>
                  <a:pt x="748" y="2424"/>
                </a:lnTo>
                <a:lnTo>
                  <a:pt x="756" y="2410"/>
                </a:lnTo>
                <a:lnTo>
                  <a:pt x="770" y="2376"/>
                </a:lnTo>
                <a:lnTo>
                  <a:pt x="770" y="2370"/>
                </a:lnTo>
                <a:lnTo>
                  <a:pt x="770" y="2368"/>
                </a:lnTo>
                <a:lnTo>
                  <a:pt x="768" y="2368"/>
                </a:lnTo>
                <a:lnTo>
                  <a:pt x="770" y="2368"/>
                </a:lnTo>
                <a:lnTo>
                  <a:pt x="772" y="2366"/>
                </a:lnTo>
                <a:lnTo>
                  <a:pt x="772" y="2364"/>
                </a:lnTo>
                <a:lnTo>
                  <a:pt x="774" y="2358"/>
                </a:lnTo>
                <a:lnTo>
                  <a:pt x="778" y="2354"/>
                </a:lnTo>
                <a:lnTo>
                  <a:pt x="806" y="2334"/>
                </a:lnTo>
                <a:lnTo>
                  <a:pt x="810" y="2328"/>
                </a:lnTo>
                <a:lnTo>
                  <a:pt x="814" y="2322"/>
                </a:lnTo>
                <a:lnTo>
                  <a:pt x="818" y="2308"/>
                </a:lnTo>
                <a:lnTo>
                  <a:pt x="820" y="2300"/>
                </a:lnTo>
                <a:lnTo>
                  <a:pt x="820" y="2292"/>
                </a:lnTo>
                <a:lnTo>
                  <a:pt x="814" y="2268"/>
                </a:lnTo>
                <a:lnTo>
                  <a:pt x="814" y="2260"/>
                </a:lnTo>
                <a:lnTo>
                  <a:pt x="816" y="2254"/>
                </a:lnTo>
                <a:lnTo>
                  <a:pt x="826" y="2238"/>
                </a:lnTo>
                <a:lnTo>
                  <a:pt x="832" y="2232"/>
                </a:lnTo>
                <a:lnTo>
                  <a:pt x="838" y="2228"/>
                </a:lnTo>
                <a:lnTo>
                  <a:pt x="874" y="2206"/>
                </a:lnTo>
                <a:lnTo>
                  <a:pt x="880" y="2202"/>
                </a:lnTo>
                <a:lnTo>
                  <a:pt x="884" y="2194"/>
                </a:lnTo>
                <a:lnTo>
                  <a:pt x="886" y="2190"/>
                </a:lnTo>
                <a:lnTo>
                  <a:pt x="894" y="2176"/>
                </a:lnTo>
                <a:lnTo>
                  <a:pt x="896" y="2170"/>
                </a:lnTo>
                <a:lnTo>
                  <a:pt x="898" y="2162"/>
                </a:lnTo>
                <a:lnTo>
                  <a:pt x="898" y="2156"/>
                </a:lnTo>
                <a:lnTo>
                  <a:pt x="892" y="2132"/>
                </a:lnTo>
                <a:lnTo>
                  <a:pt x="890" y="2116"/>
                </a:lnTo>
                <a:lnTo>
                  <a:pt x="890" y="2112"/>
                </a:lnTo>
                <a:lnTo>
                  <a:pt x="890" y="2108"/>
                </a:lnTo>
                <a:lnTo>
                  <a:pt x="888" y="2106"/>
                </a:lnTo>
                <a:lnTo>
                  <a:pt x="886" y="2108"/>
                </a:lnTo>
                <a:lnTo>
                  <a:pt x="888" y="2106"/>
                </a:lnTo>
                <a:lnTo>
                  <a:pt x="888" y="2102"/>
                </a:lnTo>
                <a:lnTo>
                  <a:pt x="886" y="2098"/>
                </a:lnTo>
                <a:lnTo>
                  <a:pt x="882" y="2094"/>
                </a:lnTo>
                <a:lnTo>
                  <a:pt x="880" y="2086"/>
                </a:lnTo>
                <a:lnTo>
                  <a:pt x="880" y="2054"/>
                </a:lnTo>
                <a:lnTo>
                  <a:pt x="880" y="2046"/>
                </a:lnTo>
                <a:lnTo>
                  <a:pt x="876" y="2038"/>
                </a:lnTo>
                <a:lnTo>
                  <a:pt x="874" y="2032"/>
                </a:lnTo>
                <a:lnTo>
                  <a:pt x="872" y="2026"/>
                </a:lnTo>
                <a:lnTo>
                  <a:pt x="876" y="2020"/>
                </a:lnTo>
                <a:lnTo>
                  <a:pt x="880" y="2016"/>
                </a:lnTo>
                <a:lnTo>
                  <a:pt x="880" y="2012"/>
                </a:lnTo>
                <a:lnTo>
                  <a:pt x="882" y="2006"/>
                </a:lnTo>
                <a:lnTo>
                  <a:pt x="884" y="2000"/>
                </a:lnTo>
                <a:lnTo>
                  <a:pt x="894" y="1984"/>
                </a:lnTo>
                <a:lnTo>
                  <a:pt x="900" y="1978"/>
                </a:lnTo>
                <a:lnTo>
                  <a:pt x="906" y="1974"/>
                </a:lnTo>
                <a:lnTo>
                  <a:pt x="912" y="1970"/>
                </a:lnTo>
                <a:lnTo>
                  <a:pt x="918" y="1968"/>
                </a:lnTo>
                <a:lnTo>
                  <a:pt x="922" y="1960"/>
                </a:lnTo>
                <a:lnTo>
                  <a:pt x="934" y="1936"/>
                </a:lnTo>
                <a:lnTo>
                  <a:pt x="940" y="1930"/>
                </a:lnTo>
                <a:lnTo>
                  <a:pt x="946" y="1924"/>
                </a:lnTo>
                <a:lnTo>
                  <a:pt x="970" y="1912"/>
                </a:lnTo>
                <a:lnTo>
                  <a:pt x="984" y="1902"/>
                </a:lnTo>
                <a:lnTo>
                  <a:pt x="1012" y="1874"/>
                </a:lnTo>
                <a:lnTo>
                  <a:pt x="1016" y="1868"/>
                </a:lnTo>
                <a:lnTo>
                  <a:pt x="1020" y="1862"/>
                </a:lnTo>
                <a:lnTo>
                  <a:pt x="1044" y="1808"/>
                </a:lnTo>
                <a:lnTo>
                  <a:pt x="1048" y="1792"/>
                </a:lnTo>
                <a:lnTo>
                  <a:pt x="1054" y="1770"/>
                </a:lnTo>
                <a:lnTo>
                  <a:pt x="1054" y="1766"/>
                </a:lnTo>
                <a:lnTo>
                  <a:pt x="1054" y="1764"/>
                </a:lnTo>
                <a:lnTo>
                  <a:pt x="1050" y="1764"/>
                </a:lnTo>
                <a:lnTo>
                  <a:pt x="1048" y="1764"/>
                </a:lnTo>
                <a:lnTo>
                  <a:pt x="976" y="1780"/>
                </a:lnTo>
                <a:lnTo>
                  <a:pt x="968" y="1780"/>
                </a:lnTo>
                <a:lnTo>
                  <a:pt x="960" y="1778"/>
                </a:lnTo>
                <a:lnTo>
                  <a:pt x="956" y="1774"/>
                </a:lnTo>
                <a:lnTo>
                  <a:pt x="944" y="1766"/>
                </a:lnTo>
                <a:lnTo>
                  <a:pt x="934" y="1754"/>
                </a:lnTo>
                <a:lnTo>
                  <a:pt x="904" y="1710"/>
                </a:lnTo>
                <a:lnTo>
                  <a:pt x="898" y="1704"/>
                </a:lnTo>
                <a:lnTo>
                  <a:pt x="892" y="1700"/>
                </a:lnTo>
                <a:lnTo>
                  <a:pt x="886" y="1696"/>
                </a:lnTo>
                <a:lnTo>
                  <a:pt x="880" y="1692"/>
                </a:lnTo>
                <a:lnTo>
                  <a:pt x="876" y="1686"/>
                </a:lnTo>
                <a:lnTo>
                  <a:pt x="864" y="1670"/>
                </a:lnTo>
                <a:lnTo>
                  <a:pt x="860" y="1664"/>
                </a:lnTo>
                <a:lnTo>
                  <a:pt x="858" y="1656"/>
                </a:lnTo>
                <a:lnTo>
                  <a:pt x="852" y="1642"/>
                </a:lnTo>
                <a:lnTo>
                  <a:pt x="848" y="1626"/>
                </a:lnTo>
                <a:lnTo>
                  <a:pt x="842" y="1602"/>
                </a:lnTo>
                <a:lnTo>
                  <a:pt x="840" y="1596"/>
                </a:lnTo>
                <a:lnTo>
                  <a:pt x="834" y="1590"/>
                </a:lnTo>
                <a:lnTo>
                  <a:pt x="826" y="1582"/>
                </a:lnTo>
                <a:lnTo>
                  <a:pt x="822" y="1574"/>
                </a:lnTo>
                <a:lnTo>
                  <a:pt x="818" y="1568"/>
                </a:lnTo>
                <a:lnTo>
                  <a:pt x="814" y="1544"/>
                </a:lnTo>
                <a:lnTo>
                  <a:pt x="808" y="1530"/>
                </a:lnTo>
                <a:lnTo>
                  <a:pt x="796" y="1504"/>
                </a:lnTo>
                <a:lnTo>
                  <a:pt x="786" y="1492"/>
                </a:lnTo>
                <a:lnTo>
                  <a:pt x="768" y="1474"/>
                </a:lnTo>
                <a:lnTo>
                  <a:pt x="766" y="1470"/>
                </a:lnTo>
                <a:lnTo>
                  <a:pt x="770" y="1472"/>
                </a:lnTo>
                <a:lnTo>
                  <a:pt x="794" y="1484"/>
                </a:lnTo>
                <a:lnTo>
                  <a:pt x="798" y="1484"/>
                </a:lnTo>
                <a:lnTo>
                  <a:pt x="800" y="1484"/>
                </a:lnTo>
                <a:lnTo>
                  <a:pt x="804" y="1482"/>
                </a:lnTo>
                <a:lnTo>
                  <a:pt x="804" y="1480"/>
                </a:lnTo>
                <a:lnTo>
                  <a:pt x="808" y="1476"/>
                </a:lnTo>
                <a:lnTo>
                  <a:pt x="810" y="1474"/>
                </a:lnTo>
                <a:lnTo>
                  <a:pt x="810" y="1472"/>
                </a:lnTo>
                <a:lnTo>
                  <a:pt x="812" y="1474"/>
                </a:lnTo>
                <a:lnTo>
                  <a:pt x="814" y="1476"/>
                </a:lnTo>
                <a:lnTo>
                  <a:pt x="818" y="1480"/>
                </a:lnTo>
                <a:lnTo>
                  <a:pt x="824" y="1494"/>
                </a:lnTo>
                <a:lnTo>
                  <a:pt x="856" y="1550"/>
                </a:lnTo>
                <a:lnTo>
                  <a:pt x="866" y="1562"/>
                </a:lnTo>
                <a:lnTo>
                  <a:pt x="874" y="1570"/>
                </a:lnTo>
                <a:lnTo>
                  <a:pt x="878" y="1576"/>
                </a:lnTo>
                <a:lnTo>
                  <a:pt x="882" y="1584"/>
                </a:lnTo>
                <a:lnTo>
                  <a:pt x="886" y="1598"/>
                </a:lnTo>
                <a:lnTo>
                  <a:pt x="892" y="1614"/>
                </a:lnTo>
                <a:lnTo>
                  <a:pt x="898" y="1636"/>
                </a:lnTo>
                <a:lnTo>
                  <a:pt x="900" y="1644"/>
                </a:lnTo>
                <a:lnTo>
                  <a:pt x="904" y="1650"/>
                </a:lnTo>
                <a:lnTo>
                  <a:pt x="924" y="1668"/>
                </a:lnTo>
                <a:lnTo>
                  <a:pt x="928" y="1674"/>
                </a:lnTo>
                <a:lnTo>
                  <a:pt x="928" y="1678"/>
                </a:lnTo>
                <a:lnTo>
                  <a:pt x="928" y="1684"/>
                </a:lnTo>
                <a:lnTo>
                  <a:pt x="932" y="1690"/>
                </a:lnTo>
                <a:lnTo>
                  <a:pt x="936" y="1696"/>
                </a:lnTo>
                <a:lnTo>
                  <a:pt x="942" y="1710"/>
                </a:lnTo>
                <a:lnTo>
                  <a:pt x="954" y="1736"/>
                </a:lnTo>
                <a:lnTo>
                  <a:pt x="960" y="1740"/>
                </a:lnTo>
                <a:lnTo>
                  <a:pt x="966" y="1740"/>
                </a:lnTo>
                <a:lnTo>
                  <a:pt x="980" y="1736"/>
                </a:lnTo>
                <a:lnTo>
                  <a:pt x="996" y="1732"/>
                </a:lnTo>
                <a:lnTo>
                  <a:pt x="1000" y="1732"/>
                </a:lnTo>
                <a:lnTo>
                  <a:pt x="1006" y="1732"/>
                </a:lnTo>
                <a:lnTo>
                  <a:pt x="1012" y="1728"/>
                </a:lnTo>
                <a:lnTo>
                  <a:pt x="1020" y="1718"/>
                </a:lnTo>
                <a:lnTo>
                  <a:pt x="1028" y="1714"/>
                </a:lnTo>
                <a:lnTo>
                  <a:pt x="1034" y="1710"/>
                </a:lnTo>
                <a:lnTo>
                  <a:pt x="1048" y="1706"/>
                </a:lnTo>
                <a:lnTo>
                  <a:pt x="1064" y="1700"/>
                </a:lnTo>
                <a:lnTo>
                  <a:pt x="1088" y="1688"/>
                </a:lnTo>
                <a:lnTo>
                  <a:pt x="1096" y="1684"/>
                </a:lnTo>
                <a:lnTo>
                  <a:pt x="1102" y="1680"/>
                </a:lnTo>
                <a:lnTo>
                  <a:pt x="1128" y="1668"/>
                </a:lnTo>
                <a:lnTo>
                  <a:pt x="1134" y="1664"/>
                </a:lnTo>
                <a:lnTo>
                  <a:pt x="1140" y="1658"/>
                </a:lnTo>
                <a:lnTo>
                  <a:pt x="1158" y="1632"/>
                </a:lnTo>
                <a:lnTo>
                  <a:pt x="1168" y="1618"/>
                </a:lnTo>
                <a:lnTo>
                  <a:pt x="1170" y="1612"/>
                </a:lnTo>
                <a:lnTo>
                  <a:pt x="1180" y="1600"/>
                </a:lnTo>
                <a:lnTo>
                  <a:pt x="1188" y="1592"/>
                </a:lnTo>
                <a:lnTo>
                  <a:pt x="1188" y="1588"/>
                </a:lnTo>
                <a:lnTo>
                  <a:pt x="1190" y="1586"/>
                </a:lnTo>
                <a:lnTo>
                  <a:pt x="1188" y="1584"/>
                </a:lnTo>
                <a:lnTo>
                  <a:pt x="1186" y="1582"/>
                </a:lnTo>
                <a:lnTo>
                  <a:pt x="1160" y="1562"/>
                </a:lnTo>
                <a:lnTo>
                  <a:pt x="1154" y="1558"/>
                </a:lnTo>
                <a:lnTo>
                  <a:pt x="1148" y="1556"/>
                </a:lnTo>
                <a:lnTo>
                  <a:pt x="1144" y="1554"/>
                </a:lnTo>
                <a:lnTo>
                  <a:pt x="1140" y="1548"/>
                </a:lnTo>
                <a:lnTo>
                  <a:pt x="1138" y="1544"/>
                </a:lnTo>
                <a:lnTo>
                  <a:pt x="1132" y="1540"/>
                </a:lnTo>
                <a:lnTo>
                  <a:pt x="1126" y="1538"/>
                </a:lnTo>
                <a:lnTo>
                  <a:pt x="1102" y="1544"/>
                </a:lnTo>
                <a:lnTo>
                  <a:pt x="1096" y="1544"/>
                </a:lnTo>
                <a:lnTo>
                  <a:pt x="1088" y="1542"/>
                </a:lnTo>
                <a:lnTo>
                  <a:pt x="1082" y="1540"/>
                </a:lnTo>
                <a:lnTo>
                  <a:pt x="1076" y="1536"/>
                </a:lnTo>
                <a:lnTo>
                  <a:pt x="1070" y="1536"/>
                </a:lnTo>
                <a:lnTo>
                  <a:pt x="1058" y="1534"/>
                </a:lnTo>
                <a:lnTo>
                  <a:pt x="1054" y="1530"/>
                </a:lnTo>
                <a:lnTo>
                  <a:pt x="1048" y="1526"/>
                </a:lnTo>
                <a:lnTo>
                  <a:pt x="1044" y="1520"/>
                </a:lnTo>
                <a:lnTo>
                  <a:pt x="1040" y="1506"/>
                </a:lnTo>
                <a:lnTo>
                  <a:pt x="1036" y="1498"/>
                </a:lnTo>
                <a:lnTo>
                  <a:pt x="1032" y="1492"/>
                </a:lnTo>
                <a:lnTo>
                  <a:pt x="1022" y="1484"/>
                </a:lnTo>
                <a:lnTo>
                  <a:pt x="1018" y="1478"/>
                </a:lnTo>
                <a:lnTo>
                  <a:pt x="1018" y="1472"/>
                </a:lnTo>
                <a:lnTo>
                  <a:pt x="1018" y="1468"/>
                </a:lnTo>
                <a:lnTo>
                  <a:pt x="1022" y="1462"/>
                </a:lnTo>
                <a:lnTo>
                  <a:pt x="1026" y="1458"/>
                </a:lnTo>
                <a:lnTo>
                  <a:pt x="1026" y="1452"/>
                </a:lnTo>
                <a:lnTo>
                  <a:pt x="1028" y="1452"/>
                </a:lnTo>
                <a:lnTo>
                  <a:pt x="1032" y="1454"/>
                </a:lnTo>
                <a:lnTo>
                  <a:pt x="1040" y="1462"/>
                </a:lnTo>
                <a:lnTo>
                  <a:pt x="1052" y="1474"/>
                </a:lnTo>
                <a:lnTo>
                  <a:pt x="1060" y="1482"/>
                </a:lnTo>
                <a:lnTo>
                  <a:pt x="1072" y="1492"/>
                </a:lnTo>
                <a:lnTo>
                  <a:pt x="1088" y="1504"/>
                </a:lnTo>
                <a:lnTo>
                  <a:pt x="1102" y="1510"/>
                </a:lnTo>
                <a:lnTo>
                  <a:pt x="1116" y="1514"/>
                </a:lnTo>
                <a:lnTo>
                  <a:pt x="1124" y="1516"/>
                </a:lnTo>
                <a:lnTo>
                  <a:pt x="1132" y="1514"/>
                </a:lnTo>
                <a:lnTo>
                  <a:pt x="1136" y="1510"/>
                </a:lnTo>
                <a:lnTo>
                  <a:pt x="1144" y="1510"/>
                </a:lnTo>
                <a:lnTo>
                  <a:pt x="1150" y="1514"/>
                </a:lnTo>
                <a:lnTo>
                  <a:pt x="1158" y="1522"/>
                </a:lnTo>
                <a:lnTo>
                  <a:pt x="1164" y="1526"/>
                </a:lnTo>
                <a:lnTo>
                  <a:pt x="1172" y="1530"/>
                </a:lnTo>
                <a:lnTo>
                  <a:pt x="1206" y="1544"/>
                </a:lnTo>
                <a:lnTo>
                  <a:pt x="1218" y="1546"/>
                </a:lnTo>
                <a:lnTo>
                  <a:pt x="1222" y="1546"/>
                </a:lnTo>
                <a:lnTo>
                  <a:pt x="1230" y="1544"/>
                </a:lnTo>
                <a:lnTo>
                  <a:pt x="1244" y="1538"/>
                </a:lnTo>
                <a:lnTo>
                  <a:pt x="1260" y="1536"/>
                </a:lnTo>
                <a:lnTo>
                  <a:pt x="1292" y="1536"/>
                </a:lnTo>
                <a:lnTo>
                  <a:pt x="1300" y="1538"/>
                </a:lnTo>
                <a:lnTo>
                  <a:pt x="1306" y="1544"/>
                </a:lnTo>
                <a:lnTo>
                  <a:pt x="1316" y="1558"/>
                </a:lnTo>
                <a:lnTo>
                  <a:pt x="1320" y="1566"/>
                </a:lnTo>
                <a:lnTo>
                  <a:pt x="1326" y="1572"/>
                </a:lnTo>
                <a:lnTo>
                  <a:pt x="1336" y="1588"/>
                </a:lnTo>
                <a:lnTo>
                  <a:pt x="1346" y="1602"/>
                </a:lnTo>
                <a:lnTo>
                  <a:pt x="1354" y="1610"/>
                </a:lnTo>
                <a:lnTo>
                  <a:pt x="1360" y="1612"/>
                </a:lnTo>
                <a:lnTo>
                  <a:pt x="1366" y="1610"/>
                </a:lnTo>
                <a:lnTo>
                  <a:pt x="1382" y="1600"/>
                </a:lnTo>
                <a:lnTo>
                  <a:pt x="1386" y="1598"/>
                </a:lnTo>
                <a:lnTo>
                  <a:pt x="1388" y="1600"/>
                </a:lnTo>
                <a:lnTo>
                  <a:pt x="1390" y="1600"/>
                </a:lnTo>
                <a:lnTo>
                  <a:pt x="1390" y="1604"/>
                </a:lnTo>
                <a:lnTo>
                  <a:pt x="1398" y="1676"/>
                </a:lnTo>
                <a:lnTo>
                  <a:pt x="1402" y="1692"/>
                </a:lnTo>
                <a:lnTo>
                  <a:pt x="1408" y="1714"/>
                </a:lnTo>
                <a:lnTo>
                  <a:pt x="1414" y="1730"/>
                </a:lnTo>
                <a:lnTo>
                  <a:pt x="1434" y="1764"/>
                </a:lnTo>
                <a:lnTo>
                  <a:pt x="1442" y="1778"/>
                </a:lnTo>
                <a:lnTo>
                  <a:pt x="1444" y="1784"/>
                </a:lnTo>
                <a:lnTo>
                  <a:pt x="1452" y="1798"/>
                </a:lnTo>
                <a:lnTo>
                  <a:pt x="1464" y="1814"/>
                </a:lnTo>
                <a:lnTo>
                  <a:pt x="1466" y="1816"/>
                </a:lnTo>
                <a:lnTo>
                  <a:pt x="1468" y="1816"/>
                </a:lnTo>
                <a:lnTo>
                  <a:pt x="1470" y="1816"/>
                </a:lnTo>
                <a:lnTo>
                  <a:pt x="1472" y="1814"/>
                </a:lnTo>
                <a:lnTo>
                  <a:pt x="1474" y="1808"/>
                </a:lnTo>
                <a:lnTo>
                  <a:pt x="1484" y="1796"/>
                </a:lnTo>
                <a:lnTo>
                  <a:pt x="1492" y="1786"/>
                </a:lnTo>
                <a:lnTo>
                  <a:pt x="1500" y="1774"/>
                </a:lnTo>
                <a:lnTo>
                  <a:pt x="1504" y="1768"/>
                </a:lnTo>
                <a:lnTo>
                  <a:pt x="1506" y="1762"/>
                </a:lnTo>
                <a:lnTo>
                  <a:pt x="1506" y="1754"/>
                </a:lnTo>
                <a:lnTo>
                  <a:pt x="1506" y="1730"/>
                </a:lnTo>
                <a:lnTo>
                  <a:pt x="1510" y="1716"/>
                </a:lnTo>
                <a:lnTo>
                  <a:pt x="1514" y="1700"/>
                </a:lnTo>
                <a:lnTo>
                  <a:pt x="1518" y="1694"/>
                </a:lnTo>
                <a:lnTo>
                  <a:pt x="1522" y="1688"/>
                </a:lnTo>
                <a:lnTo>
                  <a:pt x="1540" y="1670"/>
                </a:lnTo>
                <a:lnTo>
                  <a:pt x="1554" y="1660"/>
                </a:lnTo>
                <a:lnTo>
                  <a:pt x="1578" y="1648"/>
                </a:lnTo>
                <a:lnTo>
                  <a:pt x="1590" y="1638"/>
                </a:lnTo>
                <a:lnTo>
                  <a:pt x="1598" y="1630"/>
                </a:lnTo>
                <a:lnTo>
                  <a:pt x="1604" y="1624"/>
                </a:lnTo>
                <a:lnTo>
                  <a:pt x="1608" y="1618"/>
                </a:lnTo>
                <a:lnTo>
                  <a:pt x="1612" y="1604"/>
                </a:lnTo>
                <a:lnTo>
                  <a:pt x="1616" y="1598"/>
                </a:lnTo>
                <a:lnTo>
                  <a:pt x="1622" y="1596"/>
                </a:lnTo>
                <a:lnTo>
                  <a:pt x="1636" y="1596"/>
                </a:lnTo>
                <a:lnTo>
                  <a:pt x="1644" y="1596"/>
                </a:lnTo>
                <a:lnTo>
                  <a:pt x="1652" y="1592"/>
                </a:lnTo>
                <a:lnTo>
                  <a:pt x="1666" y="1588"/>
                </a:lnTo>
                <a:lnTo>
                  <a:pt x="1676" y="1586"/>
                </a:lnTo>
                <a:lnTo>
                  <a:pt x="1686" y="1588"/>
                </a:lnTo>
                <a:lnTo>
                  <a:pt x="1688" y="1590"/>
                </a:lnTo>
                <a:lnTo>
                  <a:pt x="1694" y="1594"/>
                </a:lnTo>
                <a:lnTo>
                  <a:pt x="1700" y="1598"/>
                </a:lnTo>
                <a:lnTo>
                  <a:pt x="1702" y="1604"/>
                </a:lnTo>
                <a:lnTo>
                  <a:pt x="1706" y="1612"/>
                </a:lnTo>
                <a:lnTo>
                  <a:pt x="1708" y="1618"/>
                </a:lnTo>
                <a:lnTo>
                  <a:pt x="1714" y="1632"/>
                </a:lnTo>
                <a:lnTo>
                  <a:pt x="1728" y="1676"/>
                </a:lnTo>
                <a:lnTo>
                  <a:pt x="1732" y="1682"/>
                </a:lnTo>
                <a:lnTo>
                  <a:pt x="1738" y="1688"/>
                </a:lnTo>
                <a:lnTo>
                  <a:pt x="1744" y="1690"/>
                </a:lnTo>
                <a:lnTo>
                  <a:pt x="1750" y="1692"/>
                </a:lnTo>
                <a:lnTo>
                  <a:pt x="1758" y="1690"/>
                </a:lnTo>
                <a:lnTo>
                  <a:pt x="1764" y="1688"/>
                </a:lnTo>
                <a:lnTo>
                  <a:pt x="1770" y="1686"/>
                </a:lnTo>
                <a:lnTo>
                  <a:pt x="1776" y="1688"/>
                </a:lnTo>
                <a:lnTo>
                  <a:pt x="1780" y="1694"/>
                </a:lnTo>
                <a:lnTo>
                  <a:pt x="1782" y="1700"/>
                </a:lnTo>
                <a:lnTo>
                  <a:pt x="1788" y="1716"/>
                </a:lnTo>
                <a:lnTo>
                  <a:pt x="1790" y="1730"/>
                </a:lnTo>
                <a:lnTo>
                  <a:pt x="1790" y="1754"/>
                </a:lnTo>
                <a:lnTo>
                  <a:pt x="1790" y="1770"/>
                </a:lnTo>
                <a:lnTo>
                  <a:pt x="1790" y="1802"/>
                </a:lnTo>
                <a:lnTo>
                  <a:pt x="1792" y="1810"/>
                </a:lnTo>
                <a:lnTo>
                  <a:pt x="1796" y="1816"/>
                </a:lnTo>
                <a:lnTo>
                  <a:pt x="1804" y="1824"/>
                </a:lnTo>
                <a:lnTo>
                  <a:pt x="1814" y="1838"/>
                </a:lnTo>
                <a:lnTo>
                  <a:pt x="1816" y="1842"/>
                </a:lnTo>
                <a:lnTo>
                  <a:pt x="1822" y="1858"/>
                </a:lnTo>
                <a:lnTo>
                  <a:pt x="1826" y="1862"/>
                </a:lnTo>
                <a:lnTo>
                  <a:pt x="1834" y="1876"/>
                </a:lnTo>
                <a:lnTo>
                  <a:pt x="1842" y="1884"/>
                </a:lnTo>
                <a:lnTo>
                  <a:pt x="1854" y="1894"/>
                </a:lnTo>
                <a:lnTo>
                  <a:pt x="1872" y="1912"/>
                </a:lnTo>
                <a:lnTo>
                  <a:pt x="1878" y="1916"/>
                </a:lnTo>
                <a:lnTo>
                  <a:pt x="1880" y="1914"/>
                </a:lnTo>
                <a:lnTo>
                  <a:pt x="1884" y="1914"/>
                </a:lnTo>
                <a:lnTo>
                  <a:pt x="1886" y="1908"/>
                </a:lnTo>
                <a:lnTo>
                  <a:pt x="1886" y="1900"/>
                </a:lnTo>
                <a:lnTo>
                  <a:pt x="1880" y="1886"/>
                </a:lnTo>
                <a:lnTo>
                  <a:pt x="1874" y="1872"/>
                </a:lnTo>
                <a:lnTo>
                  <a:pt x="1872" y="1866"/>
                </a:lnTo>
                <a:lnTo>
                  <a:pt x="1862" y="1854"/>
                </a:lnTo>
                <a:lnTo>
                  <a:pt x="1854" y="1846"/>
                </a:lnTo>
                <a:lnTo>
                  <a:pt x="1842" y="1836"/>
                </a:lnTo>
                <a:lnTo>
                  <a:pt x="1836" y="1834"/>
                </a:lnTo>
                <a:lnTo>
                  <a:pt x="1824" y="1826"/>
                </a:lnTo>
                <a:lnTo>
                  <a:pt x="1820" y="1820"/>
                </a:lnTo>
                <a:lnTo>
                  <a:pt x="1818" y="1812"/>
                </a:lnTo>
                <a:lnTo>
                  <a:pt x="1812" y="1790"/>
                </a:lnTo>
                <a:lnTo>
                  <a:pt x="1810" y="1774"/>
                </a:lnTo>
                <a:lnTo>
                  <a:pt x="1810" y="1770"/>
                </a:lnTo>
                <a:lnTo>
                  <a:pt x="1812" y="1754"/>
                </a:lnTo>
                <a:lnTo>
                  <a:pt x="1816" y="1740"/>
                </a:lnTo>
                <a:lnTo>
                  <a:pt x="1818" y="1736"/>
                </a:lnTo>
                <a:lnTo>
                  <a:pt x="1820" y="1734"/>
                </a:lnTo>
                <a:lnTo>
                  <a:pt x="1824" y="1734"/>
                </a:lnTo>
                <a:lnTo>
                  <a:pt x="1826" y="1734"/>
                </a:lnTo>
                <a:lnTo>
                  <a:pt x="1842" y="1740"/>
                </a:lnTo>
                <a:lnTo>
                  <a:pt x="1848" y="1742"/>
                </a:lnTo>
                <a:lnTo>
                  <a:pt x="1854" y="1746"/>
                </a:lnTo>
                <a:lnTo>
                  <a:pt x="1858" y="1752"/>
                </a:lnTo>
                <a:lnTo>
                  <a:pt x="1864" y="1758"/>
                </a:lnTo>
                <a:lnTo>
                  <a:pt x="1872" y="1766"/>
                </a:lnTo>
                <a:lnTo>
                  <a:pt x="1884" y="1776"/>
                </a:lnTo>
                <a:lnTo>
                  <a:pt x="1888" y="1782"/>
                </a:lnTo>
                <a:lnTo>
                  <a:pt x="1894" y="1780"/>
                </a:lnTo>
                <a:lnTo>
                  <a:pt x="1898" y="1782"/>
                </a:lnTo>
                <a:lnTo>
                  <a:pt x="1902" y="1788"/>
                </a:lnTo>
                <a:lnTo>
                  <a:pt x="1904" y="1794"/>
                </a:lnTo>
                <a:lnTo>
                  <a:pt x="1906" y="1796"/>
                </a:lnTo>
                <a:lnTo>
                  <a:pt x="1908" y="1798"/>
                </a:lnTo>
                <a:lnTo>
                  <a:pt x="1912" y="1798"/>
                </a:lnTo>
                <a:lnTo>
                  <a:pt x="1914" y="1796"/>
                </a:lnTo>
                <a:lnTo>
                  <a:pt x="1940" y="1776"/>
                </a:lnTo>
                <a:lnTo>
                  <a:pt x="1952" y="1766"/>
                </a:lnTo>
                <a:lnTo>
                  <a:pt x="1962" y="1758"/>
                </a:lnTo>
                <a:lnTo>
                  <a:pt x="1964" y="1752"/>
                </a:lnTo>
                <a:lnTo>
                  <a:pt x="1964" y="1744"/>
                </a:lnTo>
                <a:lnTo>
                  <a:pt x="1950" y="1690"/>
                </a:lnTo>
                <a:lnTo>
                  <a:pt x="1946" y="1684"/>
                </a:lnTo>
                <a:lnTo>
                  <a:pt x="1942" y="1678"/>
                </a:lnTo>
                <a:lnTo>
                  <a:pt x="1932" y="1666"/>
                </a:lnTo>
                <a:lnTo>
                  <a:pt x="1922" y="1650"/>
                </a:lnTo>
                <a:lnTo>
                  <a:pt x="1914" y="1636"/>
                </a:lnTo>
                <a:lnTo>
                  <a:pt x="1912" y="1632"/>
                </a:lnTo>
                <a:lnTo>
                  <a:pt x="1910" y="1626"/>
                </a:lnTo>
                <a:lnTo>
                  <a:pt x="1912" y="1620"/>
                </a:lnTo>
                <a:lnTo>
                  <a:pt x="1924" y="1612"/>
                </a:lnTo>
                <a:lnTo>
                  <a:pt x="1930" y="1608"/>
                </a:lnTo>
                <a:lnTo>
                  <a:pt x="1942" y="1606"/>
                </a:lnTo>
                <a:lnTo>
                  <a:pt x="1948" y="1606"/>
                </a:lnTo>
                <a:lnTo>
                  <a:pt x="1954" y="1610"/>
                </a:lnTo>
                <a:lnTo>
                  <a:pt x="1970" y="1620"/>
                </a:lnTo>
                <a:lnTo>
                  <a:pt x="1972" y="1622"/>
                </a:lnTo>
                <a:lnTo>
                  <a:pt x="1974" y="1620"/>
                </a:lnTo>
                <a:lnTo>
                  <a:pt x="1976" y="1620"/>
                </a:lnTo>
                <a:lnTo>
                  <a:pt x="1976" y="1616"/>
                </a:lnTo>
                <a:lnTo>
                  <a:pt x="1976" y="1614"/>
                </a:lnTo>
                <a:lnTo>
                  <a:pt x="1978" y="1606"/>
                </a:lnTo>
                <a:lnTo>
                  <a:pt x="1984" y="1604"/>
                </a:lnTo>
                <a:lnTo>
                  <a:pt x="2008" y="1598"/>
                </a:lnTo>
                <a:lnTo>
                  <a:pt x="2014" y="1594"/>
                </a:lnTo>
                <a:lnTo>
                  <a:pt x="2020" y="1590"/>
                </a:lnTo>
                <a:lnTo>
                  <a:pt x="2024" y="1586"/>
                </a:lnTo>
                <a:lnTo>
                  <a:pt x="2030" y="1586"/>
                </a:lnTo>
                <a:lnTo>
                  <a:pt x="2040" y="1586"/>
                </a:lnTo>
                <a:lnTo>
                  <a:pt x="2052" y="1582"/>
                </a:lnTo>
                <a:lnTo>
                  <a:pt x="2056" y="1580"/>
                </a:lnTo>
                <a:lnTo>
                  <a:pt x="2072" y="1572"/>
                </a:lnTo>
                <a:lnTo>
                  <a:pt x="2076" y="1570"/>
                </a:lnTo>
                <a:lnTo>
                  <a:pt x="2090" y="1562"/>
                </a:lnTo>
                <a:lnTo>
                  <a:pt x="2106" y="1550"/>
                </a:lnTo>
                <a:lnTo>
                  <a:pt x="2112" y="1546"/>
                </a:lnTo>
                <a:lnTo>
                  <a:pt x="2116" y="1540"/>
                </a:lnTo>
                <a:lnTo>
                  <a:pt x="2120" y="1534"/>
                </a:lnTo>
                <a:lnTo>
                  <a:pt x="2126" y="1520"/>
                </a:lnTo>
                <a:lnTo>
                  <a:pt x="2130" y="1514"/>
                </a:lnTo>
                <a:lnTo>
                  <a:pt x="2138" y="1500"/>
                </a:lnTo>
                <a:lnTo>
                  <a:pt x="2148" y="1484"/>
                </a:lnTo>
                <a:lnTo>
                  <a:pt x="2150" y="1478"/>
                </a:lnTo>
                <a:lnTo>
                  <a:pt x="2152" y="1470"/>
                </a:lnTo>
                <a:lnTo>
                  <a:pt x="2152" y="1466"/>
                </a:lnTo>
                <a:lnTo>
                  <a:pt x="2150" y="1460"/>
                </a:lnTo>
                <a:lnTo>
                  <a:pt x="2148" y="1454"/>
                </a:lnTo>
                <a:lnTo>
                  <a:pt x="2146" y="1448"/>
                </a:lnTo>
                <a:lnTo>
                  <a:pt x="2148" y="1444"/>
                </a:lnTo>
                <a:lnTo>
                  <a:pt x="2150" y="1438"/>
                </a:lnTo>
                <a:lnTo>
                  <a:pt x="2148" y="1432"/>
                </a:lnTo>
                <a:lnTo>
                  <a:pt x="2146" y="1426"/>
                </a:lnTo>
                <a:lnTo>
                  <a:pt x="2140" y="1412"/>
                </a:lnTo>
                <a:lnTo>
                  <a:pt x="2126" y="1378"/>
                </a:lnTo>
                <a:lnTo>
                  <a:pt x="2122" y="1366"/>
                </a:lnTo>
                <a:lnTo>
                  <a:pt x="2124" y="1360"/>
                </a:lnTo>
                <a:lnTo>
                  <a:pt x="2128" y="1354"/>
                </a:lnTo>
                <a:lnTo>
                  <a:pt x="2136" y="1346"/>
                </a:lnTo>
                <a:lnTo>
                  <a:pt x="2150" y="1338"/>
                </a:lnTo>
                <a:lnTo>
                  <a:pt x="2154" y="1334"/>
                </a:lnTo>
                <a:lnTo>
                  <a:pt x="2160" y="1330"/>
                </a:lnTo>
                <a:lnTo>
                  <a:pt x="2162" y="1326"/>
                </a:lnTo>
                <a:lnTo>
                  <a:pt x="2160" y="1322"/>
                </a:lnTo>
                <a:lnTo>
                  <a:pt x="2154" y="1322"/>
                </a:lnTo>
                <a:lnTo>
                  <a:pt x="2140" y="1322"/>
                </a:lnTo>
                <a:lnTo>
                  <a:pt x="2128" y="1322"/>
                </a:lnTo>
                <a:lnTo>
                  <a:pt x="2118" y="1322"/>
                </a:lnTo>
                <a:lnTo>
                  <a:pt x="2114" y="1320"/>
                </a:lnTo>
                <a:lnTo>
                  <a:pt x="2110" y="1314"/>
                </a:lnTo>
                <a:lnTo>
                  <a:pt x="2106" y="1308"/>
                </a:lnTo>
                <a:lnTo>
                  <a:pt x="2098" y="1296"/>
                </a:lnTo>
                <a:lnTo>
                  <a:pt x="2096" y="1294"/>
                </a:lnTo>
                <a:lnTo>
                  <a:pt x="2096" y="1292"/>
                </a:lnTo>
                <a:lnTo>
                  <a:pt x="2100" y="1288"/>
                </a:lnTo>
                <a:lnTo>
                  <a:pt x="2106" y="1286"/>
                </a:lnTo>
                <a:lnTo>
                  <a:pt x="2120" y="1278"/>
                </a:lnTo>
                <a:lnTo>
                  <a:pt x="2126" y="1276"/>
                </a:lnTo>
                <a:lnTo>
                  <a:pt x="2138" y="1266"/>
                </a:lnTo>
                <a:lnTo>
                  <a:pt x="2146" y="1258"/>
                </a:lnTo>
                <a:lnTo>
                  <a:pt x="2152" y="1254"/>
                </a:lnTo>
                <a:lnTo>
                  <a:pt x="2158" y="1252"/>
                </a:lnTo>
                <a:lnTo>
                  <a:pt x="2158" y="1254"/>
                </a:lnTo>
                <a:lnTo>
                  <a:pt x="2160" y="1254"/>
                </a:lnTo>
                <a:lnTo>
                  <a:pt x="2158" y="1260"/>
                </a:lnTo>
                <a:lnTo>
                  <a:pt x="2156" y="1266"/>
                </a:lnTo>
                <a:lnTo>
                  <a:pt x="2154" y="1272"/>
                </a:lnTo>
                <a:lnTo>
                  <a:pt x="2158" y="1278"/>
                </a:lnTo>
                <a:lnTo>
                  <a:pt x="2162" y="1280"/>
                </a:lnTo>
                <a:lnTo>
                  <a:pt x="2166" y="1282"/>
                </a:lnTo>
                <a:lnTo>
                  <a:pt x="2180" y="1280"/>
                </a:lnTo>
                <a:lnTo>
                  <a:pt x="2194" y="1274"/>
                </a:lnTo>
                <a:lnTo>
                  <a:pt x="2202" y="1274"/>
                </a:lnTo>
                <a:lnTo>
                  <a:pt x="2208" y="1276"/>
                </a:lnTo>
                <a:lnTo>
                  <a:pt x="2214" y="1278"/>
                </a:lnTo>
                <a:lnTo>
                  <a:pt x="2220" y="1284"/>
                </a:lnTo>
                <a:lnTo>
                  <a:pt x="2224" y="1290"/>
                </a:lnTo>
                <a:lnTo>
                  <a:pt x="2228" y="1294"/>
                </a:lnTo>
                <a:lnTo>
                  <a:pt x="2230" y="1306"/>
                </a:lnTo>
                <a:lnTo>
                  <a:pt x="2230" y="1320"/>
                </a:lnTo>
                <a:lnTo>
                  <a:pt x="2230" y="1332"/>
                </a:lnTo>
                <a:lnTo>
                  <a:pt x="2228" y="1348"/>
                </a:lnTo>
                <a:lnTo>
                  <a:pt x="2224" y="1362"/>
                </a:lnTo>
                <a:lnTo>
                  <a:pt x="2222" y="1366"/>
                </a:lnTo>
                <a:lnTo>
                  <a:pt x="2224" y="1368"/>
                </a:lnTo>
                <a:lnTo>
                  <a:pt x="2226" y="1370"/>
                </a:lnTo>
                <a:lnTo>
                  <a:pt x="2228" y="1370"/>
                </a:lnTo>
                <a:lnTo>
                  <a:pt x="2232" y="1370"/>
                </a:lnTo>
                <a:lnTo>
                  <a:pt x="2240" y="1370"/>
                </a:lnTo>
                <a:lnTo>
                  <a:pt x="2248" y="1366"/>
                </a:lnTo>
                <a:lnTo>
                  <a:pt x="2252" y="1364"/>
                </a:lnTo>
                <a:lnTo>
                  <a:pt x="2264" y="1356"/>
                </a:lnTo>
                <a:lnTo>
                  <a:pt x="2274" y="1346"/>
                </a:lnTo>
                <a:lnTo>
                  <a:pt x="2278" y="1340"/>
                </a:lnTo>
                <a:lnTo>
                  <a:pt x="2276" y="1334"/>
                </a:lnTo>
                <a:lnTo>
                  <a:pt x="2264" y="1308"/>
                </a:lnTo>
                <a:lnTo>
                  <a:pt x="2260" y="1296"/>
                </a:lnTo>
                <a:lnTo>
                  <a:pt x="2260" y="1284"/>
                </a:lnTo>
                <a:lnTo>
                  <a:pt x="2260" y="1280"/>
                </a:lnTo>
                <a:lnTo>
                  <a:pt x="2260" y="1268"/>
                </a:lnTo>
                <a:lnTo>
                  <a:pt x="2256" y="1256"/>
                </a:lnTo>
                <a:lnTo>
                  <a:pt x="2254" y="1250"/>
                </a:lnTo>
                <a:lnTo>
                  <a:pt x="2252" y="1244"/>
                </a:lnTo>
                <a:lnTo>
                  <a:pt x="2256" y="1238"/>
                </a:lnTo>
                <a:lnTo>
                  <a:pt x="2266" y="1228"/>
                </a:lnTo>
                <a:lnTo>
                  <a:pt x="2274" y="1220"/>
                </a:lnTo>
                <a:lnTo>
                  <a:pt x="2280" y="1216"/>
                </a:lnTo>
                <a:lnTo>
                  <a:pt x="2286" y="1214"/>
                </a:lnTo>
                <a:lnTo>
                  <a:pt x="2290" y="1216"/>
                </a:lnTo>
                <a:lnTo>
                  <a:pt x="2292" y="1218"/>
                </a:lnTo>
                <a:lnTo>
                  <a:pt x="2292" y="1222"/>
                </a:lnTo>
                <a:lnTo>
                  <a:pt x="2294" y="1224"/>
                </a:lnTo>
                <a:lnTo>
                  <a:pt x="2304" y="1224"/>
                </a:lnTo>
                <a:lnTo>
                  <a:pt x="2310" y="1222"/>
                </a:lnTo>
                <a:lnTo>
                  <a:pt x="2314" y="1218"/>
                </a:lnTo>
                <a:lnTo>
                  <a:pt x="2320" y="1216"/>
                </a:lnTo>
                <a:lnTo>
                  <a:pt x="2326" y="1218"/>
                </a:lnTo>
                <a:lnTo>
                  <a:pt x="2332" y="1220"/>
                </a:lnTo>
                <a:lnTo>
                  <a:pt x="2338" y="1222"/>
                </a:lnTo>
                <a:lnTo>
                  <a:pt x="2344" y="1218"/>
                </a:lnTo>
                <a:lnTo>
                  <a:pt x="2362" y="1200"/>
                </a:lnTo>
                <a:lnTo>
                  <a:pt x="2374" y="1188"/>
                </a:lnTo>
                <a:lnTo>
                  <a:pt x="2382" y="1180"/>
                </a:lnTo>
                <a:lnTo>
                  <a:pt x="2392" y="1168"/>
                </a:lnTo>
                <a:lnTo>
                  <a:pt x="2422" y="1132"/>
                </a:lnTo>
                <a:lnTo>
                  <a:pt x="2430" y="1118"/>
                </a:lnTo>
                <a:lnTo>
                  <a:pt x="2442" y="1094"/>
                </a:lnTo>
                <a:lnTo>
                  <a:pt x="2446" y="1086"/>
                </a:lnTo>
                <a:lnTo>
                  <a:pt x="2446" y="1078"/>
                </a:lnTo>
                <a:lnTo>
                  <a:pt x="2446" y="1056"/>
                </a:lnTo>
                <a:lnTo>
                  <a:pt x="2448" y="1040"/>
                </a:lnTo>
                <a:lnTo>
                  <a:pt x="2454" y="996"/>
                </a:lnTo>
                <a:lnTo>
                  <a:pt x="2456" y="980"/>
                </a:lnTo>
                <a:lnTo>
                  <a:pt x="2456" y="978"/>
                </a:lnTo>
                <a:lnTo>
                  <a:pt x="2454" y="970"/>
                </a:lnTo>
                <a:lnTo>
                  <a:pt x="2450" y="964"/>
                </a:lnTo>
                <a:lnTo>
                  <a:pt x="2442" y="956"/>
                </a:lnTo>
                <a:lnTo>
                  <a:pt x="2436" y="952"/>
                </a:lnTo>
                <a:lnTo>
                  <a:pt x="2430" y="954"/>
                </a:lnTo>
                <a:lnTo>
                  <a:pt x="2414" y="964"/>
                </a:lnTo>
                <a:lnTo>
                  <a:pt x="2406" y="968"/>
                </a:lnTo>
                <a:lnTo>
                  <a:pt x="2400" y="966"/>
                </a:lnTo>
                <a:lnTo>
                  <a:pt x="2394" y="964"/>
                </a:lnTo>
                <a:lnTo>
                  <a:pt x="2388" y="958"/>
                </a:lnTo>
                <a:lnTo>
                  <a:pt x="2384" y="952"/>
                </a:lnTo>
                <a:lnTo>
                  <a:pt x="2382" y="948"/>
                </a:lnTo>
                <a:lnTo>
                  <a:pt x="2378" y="942"/>
                </a:lnTo>
                <a:lnTo>
                  <a:pt x="2372" y="940"/>
                </a:lnTo>
                <a:lnTo>
                  <a:pt x="2370" y="938"/>
                </a:lnTo>
                <a:lnTo>
                  <a:pt x="2372" y="936"/>
                </a:lnTo>
                <a:lnTo>
                  <a:pt x="2384" y="924"/>
                </a:lnTo>
                <a:lnTo>
                  <a:pt x="2402" y="906"/>
                </a:lnTo>
                <a:lnTo>
                  <a:pt x="2412" y="896"/>
                </a:lnTo>
                <a:lnTo>
                  <a:pt x="2420" y="888"/>
                </a:lnTo>
                <a:lnTo>
                  <a:pt x="2424" y="882"/>
                </a:lnTo>
                <a:lnTo>
                  <a:pt x="2426" y="876"/>
                </a:lnTo>
                <a:lnTo>
                  <a:pt x="2428" y="872"/>
                </a:lnTo>
                <a:lnTo>
                  <a:pt x="2432" y="866"/>
                </a:lnTo>
                <a:lnTo>
                  <a:pt x="2490" y="808"/>
                </a:lnTo>
                <a:lnTo>
                  <a:pt x="2496" y="804"/>
                </a:lnTo>
                <a:lnTo>
                  <a:pt x="2504" y="802"/>
                </a:lnTo>
                <a:lnTo>
                  <a:pt x="2506" y="802"/>
                </a:lnTo>
                <a:lnTo>
                  <a:pt x="2522" y="802"/>
                </a:lnTo>
                <a:lnTo>
                  <a:pt x="2556" y="802"/>
                </a:lnTo>
                <a:lnTo>
                  <a:pt x="2564" y="802"/>
                </a:lnTo>
                <a:lnTo>
                  <a:pt x="2570" y="800"/>
                </a:lnTo>
                <a:lnTo>
                  <a:pt x="2576" y="796"/>
                </a:lnTo>
                <a:lnTo>
                  <a:pt x="2584" y="794"/>
                </a:lnTo>
                <a:lnTo>
                  <a:pt x="2590" y="796"/>
                </a:lnTo>
                <a:lnTo>
                  <a:pt x="2604" y="800"/>
                </a:lnTo>
                <a:lnTo>
                  <a:pt x="2610" y="804"/>
                </a:lnTo>
                <a:lnTo>
                  <a:pt x="2612" y="810"/>
                </a:lnTo>
                <a:lnTo>
                  <a:pt x="2612" y="814"/>
                </a:lnTo>
                <a:lnTo>
                  <a:pt x="2614" y="818"/>
                </a:lnTo>
                <a:lnTo>
                  <a:pt x="2614" y="820"/>
                </a:lnTo>
                <a:lnTo>
                  <a:pt x="2618" y="820"/>
                </a:lnTo>
                <a:lnTo>
                  <a:pt x="2620" y="822"/>
                </a:lnTo>
                <a:lnTo>
                  <a:pt x="2654" y="814"/>
                </a:lnTo>
                <a:lnTo>
                  <a:pt x="2666" y="812"/>
                </a:lnTo>
                <a:lnTo>
                  <a:pt x="2668" y="812"/>
                </a:lnTo>
                <a:lnTo>
                  <a:pt x="2666" y="808"/>
                </a:lnTo>
                <a:lnTo>
                  <a:pt x="2664" y="802"/>
                </a:lnTo>
                <a:lnTo>
                  <a:pt x="2664" y="796"/>
                </a:lnTo>
                <a:lnTo>
                  <a:pt x="2668" y="782"/>
                </a:lnTo>
                <a:lnTo>
                  <a:pt x="2674" y="766"/>
                </a:lnTo>
                <a:lnTo>
                  <a:pt x="2678" y="752"/>
                </a:lnTo>
                <a:lnTo>
                  <a:pt x="2682" y="746"/>
                </a:lnTo>
                <a:lnTo>
                  <a:pt x="2688" y="740"/>
                </a:lnTo>
                <a:lnTo>
                  <a:pt x="2704" y="730"/>
                </a:lnTo>
                <a:lnTo>
                  <a:pt x="2710" y="726"/>
                </a:lnTo>
                <a:lnTo>
                  <a:pt x="2718" y="726"/>
                </a:lnTo>
                <a:lnTo>
                  <a:pt x="2742" y="732"/>
                </a:lnTo>
                <a:lnTo>
                  <a:pt x="2748" y="736"/>
                </a:lnTo>
                <a:lnTo>
                  <a:pt x="2754" y="742"/>
                </a:lnTo>
                <a:lnTo>
                  <a:pt x="2756" y="746"/>
                </a:lnTo>
                <a:lnTo>
                  <a:pt x="2758" y="750"/>
                </a:lnTo>
                <a:lnTo>
                  <a:pt x="2760" y="750"/>
                </a:lnTo>
                <a:lnTo>
                  <a:pt x="2762" y="750"/>
                </a:lnTo>
                <a:lnTo>
                  <a:pt x="2764" y="748"/>
                </a:lnTo>
                <a:lnTo>
                  <a:pt x="2774" y="740"/>
                </a:lnTo>
                <a:lnTo>
                  <a:pt x="2786" y="730"/>
                </a:lnTo>
                <a:lnTo>
                  <a:pt x="2812" y="710"/>
                </a:lnTo>
                <a:lnTo>
                  <a:pt x="2814" y="708"/>
                </a:lnTo>
                <a:lnTo>
                  <a:pt x="2816" y="708"/>
                </a:lnTo>
                <a:lnTo>
                  <a:pt x="2818" y="710"/>
                </a:lnTo>
                <a:lnTo>
                  <a:pt x="2818" y="714"/>
                </a:lnTo>
                <a:lnTo>
                  <a:pt x="2818" y="736"/>
                </a:lnTo>
                <a:lnTo>
                  <a:pt x="2816" y="744"/>
                </a:lnTo>
                <a:lnTo>
                  <a:pt x="2812" y="750"/>
                </a:lnTo>
                <a:lnTo>
                  <a:pt x="2794" y="768"/>
                </a:lnTo>
                <a:lnTo>
                  <a:pt x="2782" y="778"/>
                </a:lnTo>
                <a:lnTo>
                  <a:pt x="2776" y="780"/>
                </a:lnTo>
                <a:lnTo>
                  <a:pt x="2770" y="784"/>
                </a:lnTo>
                <a:lnTo>
                  <a:pt x="2764" y="790"/>
                </a:lnTo>
                <a:lnTo>
                  <a:pt x="2754" y="806"/>
                </a:lnTo>
                <a:lnTo>
                  <a:pt x="2744" y="818"/>
                </a:lnTo>
                <a:lnTo>
                  <a:pt x="2736" y="826"/>
                </a:lnTo>
                <a:lnTo>
                  <a:pt x="2724" y="838"/>
                </a:lnTo>
                <a:lnTo>
                  <a:pt x="2716" y="846"/>
                </a:lnTo>
                <a:lnTo>
                  <a:pt x="2710" y="850"/>
                </a:lnTo>
                <a:lnTo>
                  <a:pt x="2706" y="852"/>
                </a:lnTo>
                <a:lnTo>
                  <a:pt x="2702" y="854"/>
                </a:lnTo>
                <a:lnTo>
                  <a:pt x="2698" y="860"/>
                </a:lnTo>
                <a:lnTo>
                  <a:pt x="2684" y="904"/>
                </a:lnTo>
                <a:lnTo>
                  <a:pt x="2682" y="910"/>
                </a:lnTo>
                <a:lnTo>
                  <a:pt x="2682" y="918"/>
                </a:lnTo>
                <a:lnTo>
                  <a:pt x="2700" y="1020"/>
                </a:lnTo>
                <a:lnTo>
                  <a:pt x="2700" y="1022"/>
                </a:lnTo>
                <a:lnTo>
                  <a:pt x="2702" y="1024"/>
                </a:lnTo>
                <a:lnTo>
                  <a:pt x="2704" y="1024"/>
                </a:lnTo>
                <a:lnTo>
                  <a:pt x="2706" y="1022"/>
                </a:lnTo>
                <a:lnTo>
                  <a:pt x="2726" y="996"/>
                </a:lnTo>
                <a:lnTo>
                  <a:pt x="2734" y="984"/>
                </a:lnTo>
                <a:lnTo>
                  <a:pt x="2744" y="972"/>
                </a:lnTo>
                <a:lnTo>
                  <a:pt x="2746" y="966"/>
                </a:lnTo>
                <a:lnTo>
                  <a:pt x="2754" y="952"/>
                </a:lnTo>
                <a:lnTo>
                  <a:pt x="2756" y="948"/>
                </a:lnTo>
                <a:lnTo>
                  <a:pt x="2760" y="940"/>
                </a:lnTo>
                <a:lnTo>
                  <a:pt x="2766" y="936"/>
                </a:lnTo>
                <a:lnTo>
                  <a:pt x="2772" y="934"/>
                </a:lnTo>
                <a:lnTo>
                  <a:pt x="2776" y="928"/>
                </a:lnTo>
                <a:lnTo>
                  <a:pt x="2778" y="922"/>
                </a:lnTo>
                <a:lnTo>
                  <a:pt x="2778" y="918"/>
                </a:lnTo>
                <a:lnTo>
                  <a:pt x="2780" y="912"/>
                </a:lnTo>
                <a:lnTo>
                  <a:pt x="2784" y="906"/>
                </a:lnTo>
                <a:lnTo>
                  <a:pt x="2788" y="900"/>
                </a:lnTo>
                <a:lnTo>
                  <a:pt x="2790" y="894"/>
                </a:lnTo>
                <a:lnTo>
                  <a:pt x="2796" y="870"/>
                </a:lnTo>
                <a:lnTo>
                  <a:pt x="2798" y="856"/>
                </a:lnTo>
                <a:lnTo>
                  <a:pt x="2796" y="854"/>
                </a:lnTo>
                <a:lnTo>
                  <a:pt x="2790" y="852"/>
                </a:lnTo>
                <a:lnTo>
                  <a:pt x="2786" y="852"/>
                </a:lnTo>
                <a:lnTo>
                  <a:pt x="2784" y="852"/>
                </a:lnTo>
                <a:lnTo>
                  <a:pt x="2782" y="850"/>
                </a:lnTo>
                <a:lnTo>
                  <a:pt x="2782" y="848"/>
                </a:lnTo>
                <a:lnTo>
                  <a:pt x="2782" y="844"/>
                </a:lnTo>
                <a:lnTo>
                  <a:pt x="2796" y="810"/>
                </a:lnTo>
                <a:lnTo>
                  <a:pt x="2798" y="804"/>
                </a:lnTo>
                <a:lnTo>
                  <a:pt x="2804" y="798"/>
                </a:lnTo>
                <a:lnTo>
                  <a:pt x="2816" y="790"/>
                </a:lnTo>
                <a:lnTo>
                  <a:pt x="2820" y="786"/>
                </a:lnTo>
                <a:lnTo>
                  <a:pt x="2832" y="784"/>
                </a:lnTo>
                <a:lnTo>
                  <a:pt x="2838" y="784"/>
                </a:lnTo>
                <a:lnTo>
                  <a:pt x="2842" y="788"/>
                </a:lnTo>
                <a:lnTo>
                  <a:pt x="2844" y="790"/>
                </a:lnTo>
                <a:lnTo>
                  <a:pt x="2848" y="790"/>
                </a:lnTo>
                <a:lnTo>
                  <a:pt x="2854" y="788"/>
                </a:lnTo>
                <a:lnTo>
                  <a:pt x="2870" y="770"/>
                </a:lnTo>
                <a:lnTo>
                  <a:pt x="2874" y="768"/>
                </a:lnTo>
                <a:lnTo>
                  <a:pt x="2876" y="768"/>
                </a:lnTo>
                <a:lnTo>
                  <a:pt x="2880" y="768"/>
                </a:lnTo>
                <a:lnTo>
                  <a:pt x="2882" y="770"/>
                </a:lnTo>
                <a:lnTo>
                  <a:pt x="2900" y="788"/>
                </a:lnTo>
                <a:lnTo>
                  <a:pt x="2902" y="790"/>
                </a:lnTo>
                <a:lnTo>
                  <a:pt x="2906" y="790"/>
                </a:lnTo>
                <a:lnTo>
                  <a:pt x="2908" y="788"/>
                </a:lnTo>
                <a:lnTo>
                  <a:pt x="2908" y="786"/>
                </a:lnTo>
                <a:lnTo>
                  <a:pt x="2914" y="772"/>
                </a:lnTo>
                <a:lnTo>
                  <a:pt x="2918" y="766"/>
                </a:lnTo>
                <a:lnTo>
                  <a:pt x="2924" y="764"/>
                </a:lnTo>
                <a:lnTo>
                  <a:pt x="2928" y="764"/>
                </a:lnTo>
                <a:lnTo>
                  <a:pt x="2934" y="762"/>
                </a:lnTo>
                <a:lnTo>
                  <a:pt x="2940" y="758"/>
                </a:lnTo>
                <a:lnTo>
                  <a:pt x="2960" y="732"/>
                </a:lnTo>
                <a:lnTo>
                  <a:pt x="2966" y="726"/>
                </a:lnTo>
                <a:lnTo>
                  <a:pt x="2972" y="722"/>
                </a:lnTo>
                <a:lnTo>
                  <a:pt x="2996" y="708"/>
                </a:lnTo>
                <a:lnTo>
                  <a:pt x="3004" y="706"/>
                </a:lnTo>
                <a:lnTo>
                  <a:pt x="3012" y="706"/>
                </a:lnTo>
                <a:lnTo>
                  <a:pt x="3016" y="706"/>
                </a:lnTo>
                <a:lnTo>
                  <a:pt x="3024" y="706"/>
                </a:lnTo>
                <a:lnTo>
                  <a:pt x="3030" y="708"/>
                </a:lnTo>
                <a:lnTo>
                  <a:pt x="3036" y="712"/>
                </a:lnTo>
                <a:lnTo>
                  <a:pt x="3042" y="712"/>
                </a:lnTo>
                <a:lnTo>
                  <a:pt x="3044" y="710"/>
                </a:lnTo>
                <a:lnTo>
                  <a:pt x="3044" y="698"/>
                </a:lnTo>
                <a:lnTo>
                  <a:pt x="3044" y="694"/>
                </a:lnTo>
                <a:lnTo>
                  <a:pt x="3040" y="678"/>
                </a:lnTo>
                <a:lnTo>
                  <a:pt x="3036" y="664"/>
                </a:lnTo>
                <a:lnTo>
                  <a:pt x="3032" y="656"/>
                </a:lnTo>
                <a:lnTo>
                  <a:pt x="3028" y="650"/>
                </a:lnTo>
                <a:lnTo>
                  <a:pt x="3020" y="642"/>
                </a:lnTo>
                <a:lnTo>
                  <a:pt x="3018" y="640"/>
                </a:lnTo>
                <a:lnTo>
                  <a:pt x="3018" y="638"/>
                </a:lnTo>
                <a:lnTo>
                  <a:pt x="3018" y="634"/>
                </a:lnTo>
                <a:lnTo>
                  <a:pt x="3022" y="634"/>
                </a:lnTo>
                <a:lnTo>
                  <a:pt x="3026" y="630"/>
                </a:lnTo>
                <a:lnTo>
                  <a:pt x="3040" y="624"/>
                </a:lnTo>
                <a:lnTo>
                  <a:pt x="3046" y="620"/>
                </a:lnTo>
                <a:close/>
                <a:moveTo>
                  <a:pt x="420" y="930"/>
                </a:moveTo>
                <a:lnTo>
                  <a:pt x="420" y="930"/>
                </a:lnTo>
                <a:lnTo>
                  <a:pt x="414" y="924"/>
                </a:lnTo>
                <a:lnTo>
                  <a:pt x="410" y="920"/>
                </a:lnTo>
                <a:lnTo>
                  <a:pt x="414" y="924"/>
                </a:lnTo>
                <a:lnTo>
                  <a:pt x="420" y="930"/>
                </a:lnTo>
                <a:close/>
                <a:moveTo>
                  <a:pt x="938" y="1244"/>
                </a:moveTo>
                <a:lnTo>
                  <a:pt x="938" y="1244"/>
                </a:lnTo>
                <a:lnTo>
                  <a:pt x="934" y="1238"/>
                </a:lnTo>
                <a:lnTo>
                  <a:pt x="928" y="1236"/>
                </a:lnTo>
                <a:lnTo>
                  <a:pt x="924" y="1234"/>
                </a:lnTo>
                <a:lnTo>
                  <a:pt x="914" y="1234"/>
                </a:lnTo>
                <a:lnTo>
                  <a:pt x="902" y="1238"/>
                </a:lnTo>
                <a:lnTo>
                  <a:pt x="896" y="1240"/>
                </a:lnTo>
                <a:lnTo>
                  <a:pt x="890" y="1242"/>
                </a:lnTo>
                <a:lnTo>
                  <a:pt x="882" y="1244"/>
                </a:lnTo>
                <a:lnTo>
                  <a:pt x="878" y="1244"/>
                </a:lnTo>
                <a:lnTo>
                  <a:pt x="864" y="1244"/>
                </a:lnTo>
                <a:lnTo>
                  <a:pt x="852" y="1240"/>
                </a:lnTo>
                <a:lnTo>
                  <a:pt x="848" y="1238"/>
                </a:lnTo>
                <a:lnTo>
                  <a:pt x="836" y="1234"/>
                </a:lnTo>
                <a:lnTo>
                  <a:pt x="822" y="1234"/>
                </a:lnTo>
                <a:lnTo>
                  <a:pt x="800" y="1234"/>
                </a:lnTo>
                <a:lnTo>
                  <a:pt x="786" y="1234"/>
                </a:lnTo>
                <a:lnTo>
                  <a:pt x="774" y="1234"/>
                </a:lnTo>
                <a:lnTo>
                  <a:pt x="770" y="1234"/>
                </a:lnTo>
                <a:lnTo>
                  <a:pt x="764" y="1236"/>
                </a:lnTo>
                <a:lnTo>
                  <a:pt x="758" y="1238"/>
                </a:lnTo>
                <a:lnTo>
                  <a:pt x="746" y="1248"/>
                </a:lnTo>
                <a:lnTo>
                  <a:pt x="740" y="1250"/>
                </a:lnTo>
                <a:lnTo>
                  <a:pt x="734" y="1250"/>
                </a:lnTo>
                <a:lnTo>
                  <a:pt x="728" y="1248"/>
                </a:lnTo>
                <a:lnTo>
                  <a:pt x="722" y="1244"/>
                </a:lnTo>
                <a:lnTo>
                  <a:pt x="716" y="1240"/>
                </a:lnTo>
                <a:lnTo>
                  <a:pt x="702" y="1236"/>
                </a:lnTo>
                <a:lnTo>
                  <a:pt x="696" y="1232"/>
                </a:lnTo>
                <a:lnTo>
                  <a:pt x="694" y="1226"/>
                </a:lnTo>
                <a:lnTo>
                  <a:pt x="694" y="1222"/>
                </a:lnTo>
                <a:lnTo>
                  <a:pt x="696" y="1214"/>
                </a:lnTo>
                <a:lnTo>
                  <a:pt x="700" y="1208"/>
                </a:lnTo>
                <a:lnTo>
                  <a:pt x="708" y="1200"/>
                </a:lnTo>
                <a:lnTo>
                  <a:pt x="714" y="1194"/>
                </a:lnTo>
                <a:lnTo>
                  <a:pt x="714" y="1186"/>
                </a:lnTo>
                <a:lnTo>
                  <a:pt x="714" y="1172"/>
                </a:lnTo>
                <a:lnTo>
                  <a:pt x="714" y="1166"/>
                </a:lnTo>
                <a:lnTo>
                  <a:pt x="718" y="1160"/>
                </a:lnTo>
                <a:lnTo>
                  <a:pt x="724" y="1156"/>
                </a:lnTo>
                <a:lnTo>
                  <a:pt x="728" y="1150"/>
                </a:lnTo>
                <a:lnTo>
                  <a:pt x="740" y="1142"/>
                </a:lnTo>
                <a:lnTo>
                  <a:pt x="746" y="1140"/>
                </a:lnTo>
                <a:lnTo>
                  <a:pt x="754" y="1136"/>
                </a:lnTo>
                <a:lnTo>
                  <a:pt x="760" y="1136"/>
                </a:lnTo>
                <a:lnTo>
                  <a:pt x="764" y="1136"/>
                </a:lnTo>
                <a:lnTo>
                  <a:pt x="772" y="1138"/>
                </a:lnTo>
                <a:lnTo>
                  <a:pt x="778" y="1140"/>
                </a:lnTo>
                <a:lnTo>
                  <a:pt x="780" y="1146"/>
                </a:lnTo>
                <a:lnTo>
                  <a:pt x="778" y="1150"/>
                </a:lnTo>
                <a:lnTo>
                  <a:pt x="776" y="1152"/>
                </a:lnTo>
                <a:lnTo>
                  <a:pt x="776" y="1156"/>
                </a:lnTo>
                <a:lnTo>
                  <a:pt x="778" y="1160"/>
                </a:lnTo>
                <a:lnTo>
                  <a:pt x="786" y="1170"/>
                </a:lnTo>
                <a:lnTo>
                  <a:pt x="792" y="1172"/>
                </a:lnTo>
                <a:lnTo>
                  <a:pt x="800" y="1172"/>
                </a:lnTo>
                <a:lnTo>
                  <a:pt x="824" y="1158"/>
                </a:lnTo>
                <a:lnTo>
                  <a:pt x="832" y="1156"/>
                </a:lnTo>
                <a:lnTo>
                  <a:pt x="838" y="1158"/>
                </a:lnTo>
                <a:lnTo>
                  <a:pt x="862" y="1164"/>
                </a:lnTo>
                <a:lnTo>
                  <a:pt x="870" y="1166"/>
                </a:lnTo>
                <a:lnTo>
                  <a:pt x="874" y="1172"/>
                </a:lnTo>
                <a:lnTo>
                  <a:pt x="886" y="1188"/>
                </a:lnTo>
                <a:lnTo>
                  <a:pt x="888" y="1194"/>
                </a:lnTo>
                <a:lnTo>
                  <a:pt x="890" y="1200"/>
                </a:lnTo>
                <a:lnTo>
                  <a:pt x="892" y="1204"/>
                </a:lnTo>
                <a:lnTo>
                  <a:pt x="894" y="1210"/>
                </a:lnTo>
                <a:lnTo>
                  <a:pt x="900" y="1212"/>
                </a:lnTo>
                <a:lnTo>
                  <a:pt x="908" y="1214"/>
                </a:lnTo>
                <a:lnTo>
                  <a:pt x="912" y="1214"/>
                </a:lnTo>
                <a:lnTo>
                  <a:pt x="918" y="1216"/>
                </a:lnTo>
                <a:lnTo>
                  <a:pt x="924" y="1218"/>
                </a:lnTo>
                <a:lnTo>
                  <a:pt x="932" y="1232"/>
                </a:lnTo>
                <a:lnTo>
                  <a:pt x="936" y="1236"/>
                </a:lnTo>
                <a:lnTo>
                  <a:pt x="938" y="1244"/>
                </a:lnTo>
                <a:close/>
                <a:moveTo>
                  <a:pt x="1094" y="1156"/>
                </a:moveTo>
                <a:lnTo>
                  <a:pt x="1094" y="1156"/>
                </a:lnTo>
                <a:lnTo>
                  <a:pt x="1078" y="1156"/>
                </a:lnTo>
                <a:lnTo>
                  <a:pt x="1074" y="1156"/>
                </a:lnTo>
                <a:lnTo>
                  <a:pt x="1068" y="1156"/>
                </a:lnTo>
                <a:lnTo>
                  <a:pt x="1062" y="1160"/>
                </a:lnTo>
                <a:lnTo>
                  <a:pt x="1058" y="1166"/>
                </a:lnTo>
                <a:lnTo>
                  <a:pt x="1058" y="1172"/>
                </a:lnTo>
                <a:lnTo>
                  <a:pt x="1064" y="1196"/>
                </a:lnTo>
                <a:lnTo>
                  <a:pt x="1068" y="1204"/>
                </a:lnTo>
                <a:lnTo>
                  <a:pt x="1072" y="1210"/>
                </a:lnTo>
                <a:lnTo>
                  <a:pt x="1080" y="1218"/>
                </a:lnTo>
                <a:lnTo>
                  <a:pt x="1084" y="1224"/>
                </a:lnTo>
                <a:lnTo>
                  <a:pt x="1086" y="1232"/>
                </a:lnTo>
                <a:lnTo>
                  <a:pt x="1086" y="1256"/>
                </a:lnTo>
                <a:lnTo>
                  <a:pt x="1086" y="1264"/>
                </a:lnTo>
                <a:lnTo>
                  <a:pt x="1080" y="1266"/>
                </a:lnTo>
                <a:lnTo>
                  <a:pt x="1020" y="1278"/>
                </a:lnTo>
                <a:lnTo>
                  <a:pt x="1014" y="1278"/>
                </a:lnTo>
                <a:lnTo>
                  <a:pt x="1010" y="1276"/>
                </a:lnTo>
                <a:lnTo>
                  <a:pt x="1006" y="1274"/>
                </a:lnTo>
                <a:lnTo>
                  <a:pt x="1002" y="1278"/>
                </a:lnTo>
                <a:lnTo>
                  <a:pt x="998" y="1280"/>
                </a:lnTo>
                <a:lnTo>
                  <a:pt x="990" y="1282"/>
                </a:lnTo>
                <a:lnTo>
                  <a:pt x="982" y="1284"/>
                </a:lnTo>
                <a:lnTo>
                  <a:pt x="976" y="1284"/>
                </a:lnTo>
                <a:lnTo>
                  <a:pt x="972" y="1284"/>
                </a:lnTo>
                <a:lnTo>
                  <a:pt x="962" y="1278"/>
                </a:lnTo>
                <a:lnTo>
                  <a:pt x="958" y="1272"/>
                </a:lnTo>
                <a:lnTo>
                  <a:pt x="954" y="1268"/>
                </a:lnTo>
                <a:lnTo>
                  <a:pt x="954" y="1266"/>
                </a:lnTo>
                <a:lnTo>
                  <a:pt x="954" y="1264"/>
                </a:lnTo>
                <a:lnTo>
                  <a:pt x="960" y="1264"/>
                </a:lnTo>
                <a:lnTo>
                  <a:pt x="968" y="1262"/>
                </a:lnTo>
                <a:lnTo>
                  <a:pt x="976" y="1260"/>
                </a:lnTo>
                <a:lnTo>
                  <a:pt x="980" y="1256"/>
                </a:lnTo>
                <a:lnTo>
                  <a:pt x="986" y="1256"/>
                </a:lnTo>
                <a:lnTo>
                  <a:pt x="992" y="1258"/>
                </a:lnTo>
                <a:lnTo>
                  <a:pt x="996" y="1264"/>
                </a:lnTo>
                <a:lnTo>
                  <a:pt x="998" y="1268"/>
                </a:lnTo>
                <a:lnTo>
                  <a:pt x="998" y="1270"/>
                </a:lnTo>
                <a:lnTo>
                  <a:pt x="1002" y="1266"/>
                </a:lnTo>
                <a:lnTo>
                  <a:pt x="1004" y="1260"/>
                </a:lnTo>
                <a:lnTo>
                  <a:pt x="1012" y="1248"/>
                </a:lnTo>
                <a:lnTo>
                  <a:pt x="1022" y="1240"/>
                </a:lnTo>
                <a:lnTo>
                  <a:pt x="1024" y="1234"/>
                </a:lnTo>
                <a:lnTo>
                  <a:pt x="1024" y="1226"/>
                </a:lnTo>
                <a:lnTo>
                  <a:pt x="1010" y="1202"/>
                </a:lnTo>
                <a:lnTo>
                  <a:pt x="1002" y="1188"/>
                </a:lnTo>
                <a:lnTo>
                  <a:pt x="974" y="1152"/>
                </a:lnTo>
                <a:lnTo>
                  <a:pt x="970" y="1146"/>
                </a:lnTo>
                <a:lnTo>
                  <a:pt x="972" y="1138"/>
                </a:lnTo>
                <a:lnTo>
                  <a:pt x="984" y="1122"/>
                </a:lnTo>
                <a:lnTo>
                  <a:pt x="988" y="1118"/>
                </a:lnTo>
                <a:lnTo>
                  <a:pt x="994" y="1112"/>
                </a:lnTo>
                <a:lnTo>
                  <a:pt x="1000" y="1110"/>
                </a:lnTo>
                <a:lnTo>
                  <a:pt x="1006" y="1108"/>
                </a:lnTo>
                <a:lnTo>
                  <a:pt x="1012" y="1112"/>
                </a:lnTo>
                <a:lnTo>
                  <a:pt x="1018" y="1114"/>
                </a:lnTo>
                <a:lnTo>
                  <a:pt x="1026" y="1116"/>
                </a:lnTo>
                <a:lnTo>
                  <a:pt x="1048" y="1116"/>
                </a:lnTo>
                <a:lnTo>
                  <a:pt x="1064" y="1116"/>
                </a:lnTo>
                <a:lnTo>
                  <a:pt x="1078" y="1116"/>
                </a:lnTo>
                <a:lnTo>
                  <a:pt x="1084" y="1118"/>
                </a:lnTo>
                <a:lnTo>
                  <a:pt x="1090" y="1122"/>
                </a:lnTo>
                <a:lnTo>
                  <a:pt x="1110" y="1148"/>
                </a:lnTo>
                <a:lnTo>
                  <a:pt x="1112" y="1152"/>
                </a:lnTo>
                <a:lnTo>
                  <a:pt x="1112" y="1154"/>
                </a:lnTo>
                <a:lnTo>
                  <a:pt x="1110" y="1154"/>
                </a:lnTo>
                <a:lnTo>
                  <a:pt x="1108" y="1156"/>
                </a:lnTo>
                <a:lnTo>
                  <a:pt x="1094" y="1156"/>
                </a:lnTo>
                <a:close/>
                <a:moveTo>
                  <a:pt x="1098" y="350"/>
                </a:moveTo>
                <a:lnTo>
                  <a:pt x="1098" y="350"/>
                </a:lnTo>
                <a:lnTo>
                  <a:pt x="1102" y="354"/>
                </a:lnTo>
                <a:lnTo>
                  <a:pt x="1106" y="358"/>
                </a:lnTo>
                <a:lnTo>
                  <a:pt x="1108" y="362"/>
                </a:lnTo>
                <a:lnTo>
                  <a:pt x="1112" y="366"/>
                </a:lnTo>
                <a:lnTo>
                  <a:pt x="1118" y="368"/>
                </a:lnTo>
                <a:lnTo>
                  <a:pt x="1124" y="372"/>
                </a:lnTo>
                <a:lnTo>
                  <a:pt x="1132" y="372"/>
                </a:lnTo>
                <a:lnTo>
                  <a:pt x="1156" y="372"/>
                </a:lnTo>
                <a:lnTo>
                  <a:pt x="1158" y="372"/>
                </a:lnTo>
                <a:lnTo>
                  <a:pt x="1160" y="370"/>
                </a:lnTo>
                <a:lnTo>
                  <a:pt x="1160" y="368"/>
                </a:lnTo>
                <a:lnTo>
                  <a:pt x="1158" y="366"/>
                </a:lnTo>
                <a:lnTo>
                  <a:pt x="1150" y="358"/>
                </a:lnTo>
                <a:lnTo>
                  <a:pt x="1146" y="352"/>
                </a:lnTo>
                <a:lnTo>
                  <a:pt x="1142" y="346"/>
                </a:lnTo>
                <a:lnTo>
                  <a:pt x="1128" y="302"/>
                </a:lnTo>
                <a:lnTo>
                  <a:pt x="1126" y="294"/>
                </a:lnTo>
                <a:lnTo>
                  <a:pt x="1128" y="286"/>
                </a:lnTo>
                <a:lnTo>
                  <a:pt x="1140" y="262"/>
                </a:lnTo>
                <a:lnTo>
                  <a:pt x="1148" y="248"/>
                </a:lnTo>
                <a:lnTo>
                  <a:pt x="1180" y="184"/>
                </a:lnTo>
                <a:lnTo>
                  <a:pt x="1184" y="178"/>
                </a:lnTo>
                <a:lnTo>
                  <a:pt x="1190" y="172"/>
                </a:lnTo>
                <a:lnTo>
                  <a:pt x="1216" y="152"/>
                </a:lnTo>
                <a:lnTo>
                  <a:pt x="1226" y="140"/>
                </a:lnTo>
                <a:lnTo>
                  <a:pt x="1238" y="124"/>
                </a:lnTo>
                <a:lnTo>
                  <a:pt x="1244" y="120"/>
                </a:lnTo>
                <a:lnTo>
                  <a:pt x="1250" y="116"/>
                </a:lnTo>
                <a:lnTo>
                  <a:pt x="1264" y="110"/>
                </a:lnTo>
                <a:lnTo>
                  <a:pt x="1278" y="104"/>
                </a:lnTo>
                <a:lnTo>
                  <a:pt x="1294" y="94"/>
                </a:lnTo>
                <a:lnTo>
                  <a:pt x="1306" y="84"/>
                </a:lnTo>
                <a:lnTo>
                  <a:pt x="1334" y="56"/>
                </a:lnTo>
                <a:lnTo>
                  <a:pt x="1338" y="50"/>
                </a:lnTo>
                <a:lnTo>
                  <a:pt x="1336" y="42"/>
                </a:lnTo>
                <a:lnTo>
                  <a:pt x="1334" y="38"/>
                </a:lnTo>
                <a:lnTo>
                  <a:pt x="1328" y="32"/>
                </a:lnTo>
                <a:lnTo>
                  <a:pt x="1322" y="30"/>
                </a:lnTo>
                <a:lnTo>
                  <a:pt x="1308" y="30"/>
                </a:lnTo>
                <a:lnTo>
                  <a:pt x="1302" y="32"/>
                </a:lnTo>
                <a:lnTo>
                  <a:pt x="1296" y="36"/>
                </a:lnTo>
                <a:lnTo>
                  <a:pt x="1286" y="44"/>
                </a:lnTo>
                <a:lnTo>
                  <a:pt x="1276" y="54"/>
                </a:lnTo>
                <a:lnTo>
                  <a:pt x="1270" y="58"/>
                </a:lnTo>
                <a:lnTo>
                  <a:pt x="1264" y="62"/>
                </a:lnTo>
                <a:lnTo>
                  <a:pt x="1250" y="66"/>
                </a:lnTo>
                <a:lnTo>
                  <a:pt x="1234" y="70"/>
                </a:lnTo>
                <a:lnTo>
                  <a:pt x="1220" y="70"/>
                </a:lnTo>
                <a:lnTo>
                  <a:pt x="1214" y="70"/>
                </a:lnTo>
                <a:lnTo>
                  <a:pt x="1208" y="74"/>
                </a:lnTo>
                <a:lnTo>
                  <a:pt x="1198" y="84"/>
                </a:lnTo>
                <a:lnTo>
                  <a:pt x="1188" y="94"/>
                </a:lnTo>
                <a:lnTo>
                  <a:pt x="1160" y="122"/>
                </a:lnTo>
                <a:lnTo>
                  <a:pt x="1146" y="132"/>
                </a:lnTo>
                <a:lnTo>
                  <a:pt x="1142" y="134"/>
                </a:lnTo>
                <a:lnTo>
                  <a:pt x="1136" y="140"/>
                </a:lnTo>
                <a:lnTo>
                  <a:pt x="1134" y="146"/>
                </a:lnTo>
                <a:lnTo>
                  <a:pt x="1134" y="160"/>
                </a:lnTo>
                <a:lnTo>
                  <a:pt x="1132" y="166"/>
                </a:lnTo>
                <a:lnTo>
                  <a:pt x="1128" y="170"/>
                </a:lnTo>
                <a:lnTo>
                  <a:pt x="1122" y="174"/>
                </a:lnTo>
                <a:lnTo>
                  <a:pt x="1116" y="178"/>
                </a:lnTo>
                <a:lnTo>
                  <a:pt x="1110" y="184"/>
                </a:lnTo>
                <a:lnTo>
                  <a:pt x="1100" y="200"/>
                </a:lnTo>
                <a:lnTo>
                  <a:pt x="1096" y="206"/>
                </a:lnTo>
                <a:lnTo>
                  <a:pt x="1096" y="214"/>
                </a:lnTo>
                <a:lnTo>
                  <a:pt x="1096" y="218"/>
                </a:lnTo>
                <a:lnTo>
                  <a:pt x="1094" y="226"/>
                </a:lnTo>
                <a:lnTo>
                  <a:pt x="1092" y="232"/>
                </a:lnTo>
                <a:lnTo>
                  <a:pt x="1090" y="238"/>
                </a:lnTo>
                <a:lnTo>
                  <a:pt x="1082" y="252"/>
                </a:lnTo>
                <a:lnTo>
                  <a:pt x="1080" y="258"/>
                </a:lnTo>
                <a:lnTo>
                  <a:pt x="1076" y="266"/>
                </a:lnTo>
                <a:lnTo>
                  <a:pt x="1076" y="272"/>
                </a:lnTo>
                <a:lnTo>
                  <a:pt x="1076" y="286"/>
                </a:lnTo>
                <a:lnTo>
                  <a:pt x="1074" y="294"/>
                </a:lnTo>
                <a:lnTo>
                  <a:pt x="1072" y="302"/>
                </a:lnTo>
                <a:lnTo>
                  <a:pt x="1070" y="306"/>
                </a:lnTo>
                <a:lnTo>
                  <a:pt x="1068" y="314"/>
                </a:lnTo>
                <a:lnTo>
                  <a:pt x="1068" y="322"/>
                </a:lnTo>
                <a:lnTo>
                  <a:pt x="1074" y="336"/>
                </a:lnTo>
                <a:lnTo>
                  <a:pt x="1078" y="342"/>
                </a:lnTo>
                <a:lnTo>
                  <a:pt x="1084" y="346"/>
                </a:lnTo>
                <a:lnTo>
                  <a:pt x="1098" y="350"/>
                </a:lnTo>
                <a:close/>
                <a:moveTo>
                  <a:pt x="148" y="1002"/>
                </a:moveTo>
                <a:lnTo>
                  <a:pt x="148" y="1002"/>
                </a:lnTo>
                <a:lnTo>
                  <a:pt x="162" y="994"/>
                </a:lnTo>
                <a:lnTo>
                  <a:pt x="168" y="992"/>
                </a:lnTo>
                <a:lnTo>
                  <a:pt x="172" y="988"/>
                </a:lnTo>
                <a:lnTo>
                  <a:pt x="174" y="980"/>
                </a:lnTo>
                <a:lnTo>
                  <a:pt x="174" y="978"/>
                </a:lnTo>
                <a:lnTo>
                  <a:pt x="174" y="962"/>
                </a:lnTo>
                <a:lnTo>
                  <a:pt x="174" y="958"/>
                </a:lnTo>
                <a:lnTo>
                  <a:pt x="176" y="950"/>
                </a:lnTo>
                <a:lnTo>
                  <a:pt x="180" y="944"/>
                </a:lnTo>
                <a:lnTo>
                  <a:pt x="182" y="940"/>
                </a:lnTo>
                <a:lnTo>
                  <a:pt x="180" y="936"/>
                </a:lnTo>
                <a:lnTo>
                  <a:pt x="176" y="930"/>
                </a:lnTo>
                <a:lnTo>
                  <a:pt x="174" y="926"/>
                </a:lnTo>
                <a:lnTo>
                  <a:pt x="172" y="922"/>
                </a:lnTo>
                <a:lnTo>
                  <a:pt x="170" y="920"/>
                </a:lnTo>
                <a:lnTo>
                  <a:pt x="164" y="920"/>
                </a:lnTo>
                <a:lnTo>
                  <a:pt x="160" y="916"/>
                </a:lnTo>
                <a:lnTo>
                  <a:pt x="158" y="914"/>
                </a:lnTo>
                <a:lnTo>
                  <a:pt x="154" y="914"/>
                </a:lnTo>
                <a:lnTo>
                  <a:pt x="148" y="916"/>
                </a:lnTo>
                <a:lnTo>
                  <a:pt x="140" y="924"/>
                </a:lnTo>
                <a:lnTo>
                  <a:pt x="136" y="930"/>
                </a:lnTo>
                <a:lnTo>
                  <a:pt x="134" y="936"/>
                </a:lnTo>
                <a:lnTo>
                  <a:pt x="132" y="938"/>
                </a:lnTo>
                <a:lnTo>
                  <a:pt x="126" y="940"/>
                </a:lnTo>
                <a:lnTo>
                  <a:pt x="124" y="940"/>
                </a:lnTo>
                <a:lnTo>
                  <a:pt x="120" y="940"/>
                </a:lnTo>
                <a:lnTo>
                  <a:pt x="118" y="942"/>
                </a:lnTo>
                <a:lnTo>
                  <a:pt x="118" y="944"/>
                </a:lnTo>
                <a:lnTo>
                  <a:pt x="118" y="948"/>
                </a:lnTo>
                <a:lnTo>
                  <a:pt x="122" y="952"/>
                </a:lnTo>
                <a:lnTo>
                  <a:pt x="122" y="958"/>
                </a:lnTo>
                <a:lnTo>
                  <a:pt x="120" y="960"/>
                </a:lnTo>
                <a:lnTo>
                  <a:pt x="118" y="960"/>
                </a:lnTo>
                <a:lnTo>
                  <a:pt x="120" y="964"/>
                </a:lnTo>
                <a:lnTo>
                  <a:pt x="124" y="970"/>
                </a:lnTo>
                <a:lnTo>
                  <a:pt x="124" y="974"/>
                </a:lnTo>
                <a:lnTo>
                  <a:pt x="124" y="978"/>
                </a:lnTo>
                <a:lnTo>
                  <a:pt x="120" y="984"/>
                </a:lnTo>
                <a:lnTo>
                  <a:pt x="116" y="988"/>
                </a:lnTo>
                <a:lnTo>
                  <a:pt x="116" y="994"/>
                </a:lnTo>
                <a:lnTo>
                  <a:pt x="116" y="1004"/>
                </a:lnTo>
                <a:lnTo>
                  <a:pt x="116" y="1008"/>
                </a:lnTo>
                <a:lnTo>
                  <a:pt x="120" y="1012"/>
                </a:lnTo>
                <a:lnTo>
                  <a:pt x="126" y="1016"/>
                </a:lnTo>
                <a:lnTo>
                  <a:pt x="132" y="1014"/>
                </a:lnTo>
                <a:lnTo>
                  <a:pt x="148" y="1002"/>
                </a:lnTo>
                <a:close/>
                <a:moveTo>
                  <a:pt x="1506" y="1812"/>
                </a:moveTo>
                <a:lnTo>
                  <a:pt x="1506" y="1812"/>
                </a:lnTo>
                <a:lnTo>
                  <a:pt x="1506" y="1828"/>
                </a:lnTo>
                <a:lnTo>
                  <a:pt x="1506" y="1832"/>
                </a:lnTo>
                <a:lnTo>
                  <a:pt x="1508" y="1836"/>
                </a:lnTo>
                <a:lnTo>
                  <a:pt x="1510" y="1838"/>
                </a:lnTo>
                <a:lnTo>
                  <a:pt x="1512" y="1840"/>
                </a:lnTo>
                <a:lnTo>
                  <a:pt x="1514" y="1840"/>
                </a:lnTo>
                <a:lnTo>
                  <a:pt x="1518" y="1840"/>
                </a:lnTo>
                <a:lnTo>
                  <a:pt x="1524" y="1838"/>
                </a:lnTo>
                <a:lnTo>
                  <a:pt x="1530" y="1834"/>
                </a:lnTo>
                <a:lnTo>
                  <a:pt x="1532" y="1828"/>
                </a:lnTo>
                <a:lnTo>
                  <a:pt x="1532" y="1822"/>
                </a:lnTo>
                <a:lnTo>
                  <a:pt x="1530" y="1816"/>
                </a:lnTo>
                <a:lnTo>
                  <a:pt x="1514" y="1806"/>
                </a:lnTo>
                <a:lnTo>
                  <a:pt x="1510" y="1804"/>
                </a:lnTo>
                <a:lnTo>
                  <a:pt x="1508" y="1804"/>
                </a:lnTo>
                <a:lnTo>
                  <a:pt x="1508" y="1806"/>
                </a:lnTo>
                <a:lnTo>
                  <a:pt x="1506" y="1808"/>
                </a:lnTo>
                <a:lnTo>
                  <a:pt x="1506" y="1812"/>
                </a:lnTo>
                <a:close/>
                <a:moveTo>
                  <a:pt x="1910" y="1994"/>
                </a:moveTo>
                <a:lnTo>
                  <a:pt x="1910" y="1994"/>
                </a:lnTo>
                <a:lnTo>
                  <a:pt x="1904" y="1980"/>
                </a:lnTo>
                <a:lnTo>
                  <a:pt x="1892" y="1964"/>
                </a:lnTo>
                <a:lnTo>
                  <a:pt x="1884" y="1952"/>
                </a:lnTo>
                <a:lnTo>
                  <a:pt x="1872" y="1942"/>
                </a:lnTo>
                <a:lnTo>
                  <a:pt x="1846" y="1914"/>
                </a:lnTo>
                <a:lnTo>
                  <a:pt x="1832" y="1904"/>
                </a:lnTo>
                <a:lnTo>
                  <a:pt x="1826" y="1902"/>
                </a:lnTo>
                <a:lnTo>
                  <a:pt x="1812" y="1896"/>
                </a:lnTo>
                <a:lnTo>
                  <a:pt x="1808" y="1892"/>
                </a:lnTo>
                <a:lnTo>
                  <a:pt x="1800" y="1888"/>
                </a:lnTo>
                <a:lnTo>
                  <a:pt x="1796" y="1882"/>
                </a:lnTo>
                <a:lnTo>
                  <a:pt x="1784" y="1866"/>
                </a:lnTo>
                <a:lnTo>
                  <a:pt x="1780" y="1862"/>
                </a:lnTo>
                <a:lnTo>
                  <a:pt x="1772" y="1860"/>
                </a:lnTo>
                <a:lnTo>
                  <a:pt x="1768" y="1860"/>
                </a:lnTo>
                <a:lnTo>
                  <a:pt x="1766" y="1860"/>
                </a:lnTo>
                <a:lnTo>
                  <a:pt x="1764" y="1862"/>
                </a:lnTo>
                <a:lnTo>
                  <a:pt x="1762" y="1864"/>
                </a:lnTo>
                <a:lnTo>
                  <a:pt x="1762" y="1868"/>
                </a:lnTo>
                <a:lnTo>
                  <a:pt x="1768" y="1890"/>
                </a:lnTo>
                <a:lnTo>
                  <a:pt x="1772" y="1898"/>
                </a:lnTo>
                <a:lnTo>
                  <a:pt x="1776" y="1904"/>
                </a:lnTo>
                <a:lnTo>
                  <a:pt x="1784" y="1912"/>
                </a:lnTo>
                <a:lnTo>
                  <a:pt x="1796" y="1924"/>
                </a:lnTo>
                <a:lnTo>
                  <a:pt x="1804" y="1932"/>
                </a:lnTo>
                <a:lnTo>
                  <a:pt x="1814" y="1942"/>
                </a:lnTo>
                <a:lnTo>
                  <a:pt x="1824" y="1956"/>
                </a:lnTo>
                <a:lnTo>
                  <a:pt x="1836" y="1980"/>
                </a:lnTo>
                <a:lnTo>
                  <a:pt x="1840" y="1986"/>
                </a:lnTo>
                <a:lnTo>
                  <a:pt x="1846" y="1992"/>
                </a:lnTo>
                <a:lnTo>
                  <a:pt x="1862" y="2002"/>
                </a:lnTo>
                <a:lnTo>
                  <a:pt x="1876" y="2012"/>
                </a:lnTo>
                <a:lnTo>
                  <a:pt x="1892" y="2022"/>
                </a:lnTo>
                <a:lnTo>
                  <a:pt x="1898" y="2024"/>
                </a:lnTo>
                <a:lnTo>
                  <a:pt x="1906" y="2022"/>
                </a:lnTo>
                <a:lnTo>
                  <a:pt x="1910" y="2020"/>
                </a:lnTo>
                <a:lnTo>
                  <a:pt x="1916" y="2016"/>
                </a:lnTo>
                <a:lnTo>
                  <a:pt x="1916" y="2008"/>
                </a:lnTo>
                <a:lnTo>
                  <a:pt x="1910" y="1994"/>
                </a:lnTo>
                <a:close/>
                <a:moveTo>
                  <a:pt x="1004" y="2148"/>
                </a:moveTo>
                <a:lnTo>
                  <a:pt x="1004" y="2148"/>
                </a:lnTo>
                <a:lnTo>
                  <a:pt x="998" y="2154"/>
                </a:lnTo>
                <a:lnTo>
                  <a:pt x="994" y="2160"/>
                </a:lnTo>
                <a:lnTo>
                  <a:pt x="982" y="2176"/>
                </a:lnTo>
                <a:lnTo>
                  <a:pt x="978" y="2182"/>
                </a:lnTo>
                <a:lnTo>
                  <a:pt x="970" y="2186"/>
                </a:lnTo>
                <a:lnTo>
                  <a:pt x="966" y="2188"/>
                </a:lnTo>
                <a:lnTo>
                  <a:pt x="954" y="2198"/>
                </a:lnTo>
                <a:lnTo>
                  <a:pt x="950" y="2202"/>
                </a:lnTo>
                <a:lnTo>
                  <a:pt x="950" y="2210"/>
                </a:lnTo>
                <a:lnTo>
                  <a:pt x="956" y="2234"/>
                </a:lnTo>
                <a:lnTo>
                  <a:pt x="958" y="2242"/>
                </a:lnTo>
                <a:lnTo>
                  <a:pt x="956" y="2248"/>
                </a:lnTo>
                <a:lnTo>
                  <a:pt x="952" y="2264"/>
                </a:lnTo>
                <a:lnTo>
                  <a:pt x="946" y="2278"/>
                </a:lnTo>
                <a:lnTo>
                  <a:pt x="942" y="2284"/>
                </a:lnTo>
                <a:lnTo>
                  <a:pt x="940" y="2290"/>
                </a:lnTo>
                <a:lnTo>
                  <a:pt x="938" y="2298"/>
                </a:lnTo>
                <a:lnTo>
                  <a:pt x="938" y="2302"/>
                </a:lnTo>
                <a:lnTo>
                  <a:pt x="938" y="2318"/>
                </a:lnTo>
                <a:lnTo>
                  <a:pt x="938" y="2322"/>
                </a:lnTo>
                <a:lnTo>
                  <a:pt x="940" y="2328"/>
                </a:lnTo>
                <a:lnTo>
                  <a:pt x="944" y="2336"/>
                </a:lnTo>
                <a:lnTo>
                  <a:pt x="952" y="2344"/>
                </a:lnTo>
                <a:lnTo>
                  <a:pt x="958" y="2346"/>
                </a:lnTo>
                <a:lnTo>
                  <a:pt x="966" y="2346"/>
                </a:lnTo>
                <a:lnTo>
                  <a:pt x="970" y="2342"/>
                </a:lnTo>
                <a:lnTo>
                  <a:pt x="978" y="2340"/>
                </a:lnTo>
                <a:lnTo>
                  <a:pt x="986" y="2340"/>
                </a:lnTo>
                <a:lnTo>
                  <a:pt x="990" y="2340"/>
                </a:lnTo>
                <a:lnTo>
                  <a:pt x="996" y="2338"/>
                </a:lnTo>
                <a:lnTo>
                  <a:pt x="1000" y="2332"/>
                </a:lnTo>
                <a:lnTo>
                  <a:pt x="1034" y="2210"/>
                </a:lnTo>
                <a:lnTo>
                  <a:pt x="1036" y="2194"/>
                </a:lnTo>
                <a:lnTo>
                  <a:pt x="1036" y="2190"/>
                </a:lnTo>
                <a:lnTo>
                  <a:pt x="1036" y="2174"/>
                </a:lnTo>
                <a:lnTo>
                  <a:pt x="1036" y="2160"/>
                </a:lnTo>
                <a:lnTo>
                  <a:pt x="1036" y="2154"/>
                </a:lnTo>
                <a:lnTo>
                  <a:pt x="1034" y="2146"/>
                </a:lnTo>
                <a:lnTo>
                  <a:pt x="1030" y="2140"/>
                </a:lnTo>
                <a:lnTo>
                  <a:pt x="1028" y="2138"/>
                </a:lnTo>
                <a:lnTo>
                  <a:pt x="1026" y="2136"/>
                </a:lnTo>
                <a:lnTo>
                  <a:pt x="1024" y="2136"/>
                </a:lnTo>
                <a:lnTo>
                  <a:pt x="1020" y="2138"/>
                </a:lnTo>
                <a:lnTo>
                  <a:pt x="1004" y="2148"/>
                </a:lnTo>
                <a:close/>
                <a:moveTo>
                  <a:pt x="184" y="906"/>
                </a:moveTo>
                <a:lnTo>
                  <a:pt x="184" y="906"/>
                </a:lnTo>
                <a:lnTo>
                  <a:pt x="186" y="902"/>
                </a:lnTo>
                <a:lnTo>
                  <a:pt x="188" y="900"/>
                </a:lnTo>
                <a:lnTo>
                  <a:pt x="192" y="902"/>
                </a:lnTo>
                <a:lnTo>
                  <a:pt x="194" y="908"/>
                </a:lnTo>
                <a:lnTo>
                  <a:pt x="194" y="912"/>
                </a:lnTo>
                <a:lnTo>
                  <a:pt x="194" y="926"/>
                </a:lnTo>
                <a:lnTo>
                  <a:pt x="194" y="928"/>
                </a:lnTo>
                <a:lnTo>
                  <a:pt x="198" y="930"/>
                </a:lnTo>
                <a:lnTo>
                  <a:pt x="208" y="930"/>
                </a:lnTo>
                <a:lnTo>
                  <a:pt x="212" y="932"/>
                </a:lnTo>
                <a:lnTo>
                  <a:pt x="218" y="934"/>
                </a:lnTo>
                <a:lnTo>
                  <a:pt x="222" y="940"/>
                </a:lnTo>
                <a:lnTo>
                  <a:pt x="222" y="944"/>
                </a:lnTo>
                <a:lnTo>
                  <a:pt x="222" y="954"/>
                </a:lnTo>
                <a:lnTo>
                  <a:pt x="220" y="960"/>
                </a:lnTo>
                <a:lnTo>
                  <a:pt x="216" y="964"/>
                </a:lnTo>
                <a:lnTo>
                  <a:pt x="210" y="966"/>
                </a:lnTo>
                <a:lnTo>
                  <a:pt x="198" y="974"/>
                </a:lnTo>
                <a:lnTo>
                  <a:pt x="196" y="978"/>
                </a:lnTo>
                <a:lnTo>
                  <a:pt x="198" y="980"/>
                </a:lnTo>
                <a:lnTo>
                  <a:pt x="202" y="980"/>
                </a:lnTo>
                <a:lnTo>
                  <a:pt x="204" y="984"/>
                </a:lnTo>
                <a:lnTo>
                  <a:pt x="202" y="988"/>
                </a:lnTo>
                <a:lnTo>
                  <a:pt x="198" y="994"/>
                </a:lnTo>
                <a:lnTo>
                  <a:pt x="194" y="998"/>
                </a:lnTo>
                <a:lnTo>
                  <a:pt x="194" y="1004"/>
                </a:lnTo>
                <a:lnTo>
                  <a:pt x="194" y="1008"/>
                </a:lnTo>
                <a:lnTo>
                  <a:pt x="198" y="1008"/>
                </a:lnTo>
                <a:lnTo>
                  <a:pt x="208" y="1008"/>
                </a:lnTo>
                <a:lnTo>
                  <a:pt x="210" y="1010"/>
                </a:lnTo>
                <a:lnTo>
                  <a:pt x="210" y="1016"/>
                </a:lnTo>
                <a:lnTo>
                  <a:pt x="206" y="1020"/>
                </a:lnTo>
                <a:lnTo>
                  <a:pt x="202" y="1028"/>
                </a:lnTo>
                <a:lnTo>
                  <a:pt x="196" y="1032"/>
                </a:lnTo>
                <a:lnTo>
                  <a:pt x="190" y="1034"/>
                </a:lnTo>
                <a:lnTo>
                  <a:pt x="186" y="1038"/>
                </a:lnTo>
                <a:lnTo>
                  <a:pt x="184" y="1042"/>
                </a:lnTo>
                <a:lnTo>
                  <a:pt x="186" y="1046"/>
                </a:lnTo>
                <a:lnTo>
                  <a:pt x="188" y="1048"/>
                </a:lnTo>
                <a:lnTo>
                  <a:pt x="192" y="1046"/>
                </a:lnTo>
                <a:lnTo>
                  <a:pt x="194" y="1042"/>
                </a:lnTo>
                <a:lnTo>
                  <a:pt x="194" y="1040"/>
                </a:lnTo>
                <a:lnTo>
                  <a:pt x="198" y="1038"/>
                </a:lnTo>
                <a:lnTo>
                  <a:pt x="208" y="1038"/>
                </a:lnTo>
                <a:lnTo>
                  <a:pt x="212" y="1036"/>
                </a:lnTo>
                <a:lnTo>
                  <a:pt x="218" y="1034"/>
                </a:lnTo>
                <a:lnTo>
                  <a:pt x="222" y="1032"/>
                </a:lnTo>
                <a:lnTo>
                  <a:pt x="228" y="1034"/>
                </a:lnTo>
                <a:lnTo>
                  <a:pt x="232" y="1036"/>
                </a:lnTo>
                <a:lnTo>
                  <a:pt x="238" y="1034"/>
                </a:lnTo>
                <a:lnTo>
                  <a:pt x="244" y="1030"/>
                </a:lnTo>
                <a:lnTo>
                  <a:pt x="250" y="1028"/>
                </a:lnTo>
                <a:lnTo>
                  <a:pt x="254" y="1028"/>
                </a:lnTo>
                <a:lnTo>
                  <a:pt x="262" y="1028"/>
                </a:lnTo>
                <a:lnTo>
                  <a:pt x="268" y="1024"/>
                </a:lnTo>
                <a:lnTo>
                  <a:pt x="274" y="1022"/>
                </a:lnTo>
                <a:lnTo>
                  <a:pt x="280" y="1018"/>
                </a:lnTo>
                <a:lnTo>
                  <a:pt x="282" y="1014"/>
                </a:lnTo>
                <a:lnTo>
                  <a:pt x="282" y="1008"/>
                </a:lnTo>
                <a:lnTo>
                  <a:pt x="286" y="1004"/>
                </a:lnTo>
                <a:lnTo>
                  <a:pt x="290" y="998"/>
                </a:lnTo>
                <a:lnTo>
                  <a:pt x="290" y="990"/>
                </a:lnTo>
                <a:lnTo>
                  <a:pt x="290" y="988"/>
                </a:lnTo>
                <a:lnTo>
                  <a:pt x="290" y="982"/>
                </a:lnTo>
                <a:lnTo>
                  <a:pt x="286" y="980"/>
                </a:lnTo>
                <a:lnTo>
                  <a:pt x="276" y="980"/>
                </a:lnTo>
                <a:lnTo>
                  <a:pt x="272" y="978"/>
                </a:lnTo>
                <a:lnTo>
                  <a:pt x="272" y="974"/>
                </a:lnTo>
                <a:lnTo>
                  <a:pt x="272" y="964"/>
                </a:lnTo>
                <a:lnTo>
                  <a:pt x="268" y="952"/>
                </a:lnTo>
                <a:lnTo>
                  <a:pt x="266" y="946"/>
                </a:lnTo>
                <a:lnTo>
                  <a:pt x="256" y="934"/>
                </a:lnTo>
                <a:lnTo>
                  <a:pt x="252" y="930"/>
                </a:lnTo>
                <a:lnTo>
                  <a:pt x="250" y="922"/>
                </a:lnTo>
                <a:lnTo>
                  <a:pt x="244" y="908"/>
                </a:lnTo>
                <a:lnTo>
                  <a:pt x="242" y="902"/>
                </a:lnTo>
                <a:lnTo>
                  <a:pt x="238" y="900"/>
                </a:lnTo>
                <a:lnTo>
                  <a:pt x="232" y="900"/>
                </a:lnTo>
                <a:lnTo>
                  <a:pt x="228" y="896"/>
                </a:lnTo>
                <a:lnTo>
                  <a:pt x="226" y="890"/>
                </a:lnTo>
                <a:lnTo>
                  <a:pt x="226" y="884"/>
                </a:lnTo>
                <a:lnTo>
                  <a:pt x="228" y="878"/>
                </a:lnTo>
                <a:lnTo>
                  <a:pt x="232" y="866"/>
                </a:lnTo>
                <a:lnTo>
                  <a:pt x="234" y="862"/>
                </a:lnTo>
                <a:lnTo>
                  <a:pt x="238" y="856"/>
                </a:lnTo>
                <a:lnTo>
                  <a:pt x="238" y="854"/>
                </a:lnTo>
                <a:lnTo>
                  <a:pt x="238" y="852"/>
                </a:lnTo>
                <a:lnTo>
                  <a:pt x="236" y="848"/>
                </a:lnTo>
                <a:lnTo>
                  <a:pt x="230" y="846"/>
                </a:lnTo>
                <a:lnTo>
                  <a:pt x="224" y="844"/>
                </a:lnTo>
                <a:lnTo>
                  <a:pt x="218" y="846"/>
                </a:lnTo>
                <a:lnTo>
                  <a:pt x="212" y="848"/>
                </a:lnTo>
                <a:lnTo>
                  <a:pt x="208" y="846"/>
                </a:lnTo>
                <a:lnTo>
                  <a:pt x="206" y="840"/>
                </a:lnTo>
                <a:lnTo>
                  <a:pt x="206" y="834"/>
                </a:lnTo>
                <a:lnTo>
                  <a:pt x="210" y="830"/>
                </a:lnTo>
                <a:lnTo>
                  <a:pt x="210" y="824"/>
                </a:lnTo>
                <a:lnTo>
                  <a:pt x="210" y="822"/>
                </a:lnTo>
                <a:lnTo>
                  <a:pt x="208" y="822"/>
                </a:lnTo>
                <a:lnTo>
                  <a:pt x="198" y="822"/>
                </a:lnTo>
                <a:lnTo>
                  <a:pt x="194" y="824"/>
                </a:lnTo>
                <a:lnTo>
                  <a:pt x="190" y="830"/>
                </a:lnTo>
                <a:lnTo>
                  <a:pt x="188" y="834"/>
                </a:lnTo>
                <a:lnTo>
                  <a:pt x="178" y="846"/>
                </a:lnTo>
                <a:lnTo>
                  <a:pt x="176" y="852"/>
                </a:lnTo>
                <a:lnTo>
                  <a:pt x="174" y="856"/>
                </a:lnTo>
                <a:lnTo>
                  <a:pt x="174" y="866"/>
                </a:lnTo>
                <a:lnTo>
                  <a:pt x="174" y="876"/>
                </a:lnTo>
                <a:lnTo>
                  <a:pt x="174" y="888"/>
                </a:lnTo>
                <a:lnTo>
                  <a:pt x="174" y="892"/>
                </a:lnTo>
                <a:lnTo>
                  <a:pt x="176" y="900"/>
                </a:lnTo>
                <a:lnTo>
                  <a:pt x="178" y="906"/>
                </a:lnTo>
                <a:lnTo>
                  <a:pt x="182" y="908"/>
                </a:lnTo>
                <a:lnTo>
                  <a:pt x="184" y="906"/>
                </a:lnTo>
                <a:close/>
                <a:moveTo>
                  <a:pt x="3012" y="2570"/>
                </a:moveTo>
                <a:lnTo>
                  <a:pt x="3012" y="2570"/>
                </a:lnTo>
                <a:lnTo>
                  <a:pt x="3004" y="2572"/>
                </a:lnTo>
                <a:lnTo>
                  <a:pt x="2996" y="2570"/>
                </a:lnTo>
                <a:lnTo>
                  <a:pt x="2992" y="2568"/>
                </a:lnTo>
                <a:lnTo>
                  <a:pt x="2986" y="2562"/>
                </a:lnTo>
                <a:lnTo>
                  <a:pt x="2980" y="2556"/>
                </a:lnTo>
                <a:lnTo>
                  <a:pt x="2978" y="2552"/>
                </a:lnTo>
                <a:lnTo>
                  <a:pt x="2976" y="2544"/>
                </a:lnTo>
                <a:lnTo>
                  <a:pt x="2974" y="2536"/>
                </a:lnTo>
                <a:lnTo>
                  <a:pt x="2974" y="2532"/>
                </a:lnTo>
                <a:lnTo>
                  <a:pt x="2972" y="2526"/>
                </a:lnTo>
                <a:lnTo>
                  <a:pt x="2968" y="2522"/>
                </a:lnTo>
                <a:lnTo>
                  <a:pt x="2962" y="2518"/>
                </a:lnTo>
                <a:lnTo>
                  <a:pt x="2958" y="2518"/>
                </a:lnTo>
                <a:lnTo>
                  <a:pt x="2958" y="2522"/>
                </a:lnTo>
                <a:lnTo>
                  <a:pt x="2970" y="2548"/>
                </a:lnTo>
                <a:lnTo>
                  <a:pt x="2974" y="2554"/>
                </a:lnTo>
                <a:lnTo>
                  <a:pt x="2974" y="2562"/>
                </a:lnTo>
                <a:lnTo>
                  <a:pt x="2974" y="2566"/>
                </a:lnTo>
                <a:lnTo>
                  <a:pt x="2974" y="2574"/>
                </a:lnTo>
                <a:lnTo>
                  <a:pt x="2970" y="2580"/>
                </a:lnTo>
                <a:lnTo>
                  <a:pt x="2960" y="2596"/>
                </a:lnTo>
                <a:lnTo>
                  <a:pt x="2958" y="2600"/>
                </a:lnTo>
                <a:lnTo>
                  <a:pt x="2958" y="2602"/>
                </a:lnTo>
                <a:lnTo>
                  <a:pt x="2960" y="2604"/>
                </a:lnTo>
                <a:lnTo>
                  <a:pt x="2962" y="2606"/>
                </a:lnTo>
                <a:lnTo>
                  <a:pt x="2968" y="2610"/>
                </a:lnTo>
                <a:lnTo>
                  <a:pt x="2972" y="2614"/>
                </a:lnTo>
                <a:lnTo>
                  <a:pt x="2974" y="2620"/>
                </a:lnTo>
                <a:lnTo>
                  <a:pt x="2974" y="2624"/>
                </a:lnTo>
                <a:lnTo>
                  <a:pt x="2976" y="2632"/>
                </a:lnTo>
                <a:lnTo>
                  <a:pt x="2980" y="2638"/>
                </a:lnTo>
                <a:lnTo>
                  <a:pt x="2982" y="2638"/>
                </a:lnTo>
                <a:lnTo>
                  <a:pt x="2984" y="2638"/>
                </a:lnTo>
                <a:lnTo>
                  <a:pt x="2990" y="2636"/>
                </a:lnTo>
                <a:lnTo>
                  <a:pt x="2998" y="2628"/>
                </a:lnTo>
                <a:lnTo>
                  <a:pt x="3002" y="2622"/>
                </a:lnTo>
                <a:lnTo>
                  <a:pt x="3004" y="2614"/>
                </a:lnTo>
                <a:lnTo>
                  <a:pt x="3004" y="2610"/>
                </a:lnTo>
                <a:lnTo>
                  <a:pt x="3006" y="2604"/>
                </a:lnTo>
                <a:lnTo>
                  <a:pt x="3008" y="2598"/>
                </a:lnTo>
                <a:lnTo>
                  <a:pt x="3018" y="2588"/>
                </a:lnTo>
                <a:lnTo>
                  <a:pt x="3028" y="2578"/>
                </a:lnTo>
                <a:lnTo>
                  <a:pt x="3030" y="2574"/>
                </a:lnTo>
                <a:lnTo>
                  <a:pt x="3028" y="2568"/>
                </a:lnTo>
                <a:lnTo>
                  <a:pt x="3024" y="2566"/>
                </a:lnTo>
                <a:lnTo>
                  <a:pt x="3016" y="2568"/>
                </a:lnTo>
                <a:lnTo>
                  <a:pt x="3012" y="2570"/>
                </a:lnTo>
                <a:close/>
                <a:moveTo>
                  <a:pt x="490" y="1328"/>
                </a:moveTo>
                <a:lnTo>
                  <a:pt x="490" y="1328"/>
                </a:lnTo>
                <a:lnTo>
                  <a:pt x="494" y="1328"/>
                </a:lnTo>
                <a:lnTo>
                  <a:pt x="496" y="1328"/>
                </a:lnTo>
                <a:lnTo>
                  <a:pt x="498" y="1326"/>
                </a:lnTo>
                <a:lnTo>
                  <a:pt x="498" y="1324"/>
                </a:lnTo>
                <a:lnTo>
                  <a:pt x="498" y="1320"/>
                </a:lnTo>
                <a:lnTo>
                  <a:pt x="498" y="1306"/>
                </a:lnTo>
                <a:lnTo>
                  <a:pt x="496" y="1304"/>
                </a:lnTo>
                <a:lnTo>
                  <a:pt x="490" y="1302"/>
                </a:lnTo>
                <a:lnTo>
                  <a:pt x="486" y="1302"/>
                </a:lnTo>
                <a:lnTo>
                  <a:pt x="470" y="1304"/>
                </a:lnTo>
                <a:lnTo>
                  <a:pt x="456" y="1310"/>
                </a:lnTo>
                <a:lnTo>
                  <a:pt x="454" y="1312"/>
                </a:lnTo>
                <a:lnTo>
                  <a:pt x="456" y="1314"/>
                </a:lnTo>
                <a:lnTo>
                  <a:pt x="470" y="1320"/>
                </a:lnTo>
                <a:lnTo>
                  <a:pt x="486" y="1326"/>
                </a:lnTo>
                <a:lnTo>
                  <a:pt x="490" y="1328"/>
                </a:lnTo>
                <a:close/>
                <a:moveTo>
                  <a:pt x="2940" y="2636"/>
                </a:moveTo>
                <a:lnTo>
                  <a:pt x="2940" y="2636"/>
                </a:lnTo>
                <a:lnTo>
                  <a:pt x="2938" y="2636"/>
                </a:lnTo>
                <a:lnTo>
                  <a:pt x="2936" y="2636"/>
                </a:lnTo>
                <a:lnTo>
                  <a:pt x="2932" y="2640"/>
                </a:lnTo>
                <a:lnTo>
                  <a:pt x="2928" y="2644"/>
                </a:lnTo>
                <a:lnTo>
                  <a:pt x="2922" y="2658"/>
                </a:lnTo>
                <a:lnTo>
                  <a:pt x="2920" y="2664"/>
                </a:lnTo>
                <a:lnTo>
                  <a:pt x="2910" y="2676"/>
                </a:lnTo>
                <a:lnTo>
                  <a:pt x="2906" y="2680"/>
                </a:lnTo>
                <a:lnTo>
                  <a:pt x="2898" y="2684"/>
                </a:lnTo>
                <a:lnTo>
                  <a:pt x="2884" y="2688"/>
                </a:lnTo>
                <a:lnTo>
                  <a:pt x="2878" y="2692"/>
                </a:lnTo>
                <a:lnTo>
                  <a:pt x="2872" y="2698"/>
                </a:lnTo>
                <a:lnTo>
                  <a:pt x="2870" y="2704"/>
                </a:lnTo>
                <a:lnTo>
                  <a:pt x="2864" y="2718"/>
                </a:lnTo>
                <a:lnTo>
                  <a:pt x="2860" y="2732"/>
                </a:lnTo>
                <a:lnTo>
                  <a:pt x="2858" y="2740"/>
                </a:lnTo>
                <a:lnTo>
                  <a:pt x="2862" y="2746"/>
                </a:lnTo>
                <a:lnTo>
                  <a:pt x="2874" y="2754"/>
                </a:lnTo>
                <a:lnTo>
                  <a:pt x="2880" y="2756"/>
                </a:lnTo>
                <a:lnTo>
                  <a:pt x="2886" y="2758"/>
                </a:lnTo>
                <a:lnTo>
                  <a:pt x="2894" y="2756"/>
                </a:lnTo>
                <a:lnTo>
                  <a:pt x="2898" y="2754"/>
                </a:lnTo>
                <a:lnTo>
                  <a:pt x="2904" y="2750"/>
                </a:lnTo>
                <a:lnTo>
                  <a:pt x="2908" y="2742"/>
                </a:lnTo>
                <a:lnTo>
                  <a:pt x="2914" y="2728"/>
                </a:lnTo>
                <a:lnTo>
                  <a:pt x="2916" y="2712"/>
                </a:lnTo>
                <a:lnTo>
                  <a:pt x="2916" y="2708"/>
                </a:lnTo>
                <a:lnTo>
                  <a:pt x="2918" y="2702"/>
                </a:lnTo>
                <a:lnTo>
                  <a:pt x="2922" y="2696"/>
                </a:lnTo>
                <a:lnTo>
                  <a:pt x="2930" y="2686"/>
                </a:lnTo>
                <a:lnTo>
                  <a:pt x="2940" y="2676"/>
                </a:lnTo>
                <a:lnTo>
                  <a:pt x="2952" y="2668"/>
                </a:lnTo>
                <a:lnTo>
                  <a:pt x="2958" y="2666"/>
                </a:lnTo>
                <a:lnTo>
                  <a:pt x="2962" y="2660"/>
                </a:lnTo>
                <a:lnTo>
                  <a:pt x="2964" y="2654"/>
                </a:lnTo>
                <a:lnTo>
                  <a:pt x="2964" y="2650"/>
                </a:lnTo>
                <a:lnTo>
                  <a:pt x="2964" y="2646"/>
                </a:lnTo>
                <a:lnTo>
                  <a:pt x="2962" y="2644"/>
                </a:lnTo>
                <a:lnTo>
                  <a:pt x="2960" y="2642"/>
                </a:lnTo>
                <a:lnTo>
                  <a:pt x="2956" y="2642"/>
                </a:lnTo>
                <a:lnTo>
                  <a:pt x="2954" y="2642"/>
                </a:lnTo>
                <a:lnTo>
                  <a:pt x="2946" y="2640"/>
                </a:lnTo>
                <a:lnTo>
                  <a:pt x="2940" y="2636"/>
                </a:lnTo>
                <a:close/>
                <a:moveTo>
                  <a:pt x="406" y="1248"/>
                </a:moveTo>
                <a:lnTo>
                  <a:pt x="406" y="1248"/>
                </a:lnTo>
                <a:lnTo>
                  <a:pt x="402" y="1254"/>
                </a:lnTo>
                <a:lnTo>
                  <a:pt x="400" y="1260"/>
                </a:lnTo>
                <a:lnTo>
                  <a:pt x="400" y="1274"/>
                </a:lnTo>
                <a:lnTo>
                  <a:pt x="400" y="1278"/>
                </a:lnTo>
                <a:lnTo>
                  <a:pt x="402" y="1280"/>
                </a:lnTo>
                <a:lnTo>
                  <a:pt x="404" y="1282"/>
                </a:lnTo>
                <a:lnTo>
                  <a:pt x="408" y="1282"/>
                </a:lnTo>
                <a:lnTo>
                  <a:pt x="412" y="1282"/>
                </a:lnTo>
                <a:lnTo>
                  <a:pt x="416" y="1282"/>
                </a:lnTo>
                <a:lnTo>
                  <a:pt x="418" y="1280"/>
                </a:lnTo>
                <a:lnTo>
                  <a:pt x="420" y="1278"/>
                </a:lnTo>
                <a:lnTo>
                  <a:pt x="420" y="1274"/>
                </a:lnTo>
                <a:lnTo>
                  <a:pt x="420" y="1270"/>
                </a:lnTo>
                <a:lnTo>
                  <a:pt x="418" y="1262"/>
                </a:lnTo>
                <a:lnTo>
                  <a:pt x="416" y="1256"/>
                </a:lnTo>
                <a:lnTo>
                  <a:pt x="414" y="1250"/>
                </a:lnTo>
                <a:lnTo>
                  <a:pt x="412" y="1248"/>
                </a:lnTo>
                <a:lnTo>
                  <a:pt x="410" y="1246"/>
                </a:lnTo>
                <a:lnTo>
                  <a:pt x="408" y="1246"/>
                </a:lnTo>
                <a:lnTo>
                  <a:pt x="406" y="1248"/>
                </a:lnTo>
                <a:close/>
                <a:moveTo>
                  <a:pt x="2286" y="1412"/>
                </a:moveTo>
                <a:lnTo>
                  <a:pt x="2286" y="1412"/>
                </a:lnTo>
                <a:lnTo>
                  <a:pt x="2290" y="1424"/>
                </a:lnTo>
                <a:lnTo>
                  <a:pt x="2290" y="1426"/>
                </a:lnTo>
                <a:lnTo>
                  <a:pt x="2292" y="1426"/>
                </a:lnTo>
                <a:lnTo>
                  <a:pt x="2296" y="1426"/>
                </a:lnTo>
                <a:lnTo>
                  <a:pt x="2302" y="1422"/>
                </a:lnTo>
                <a:lnTo>
                  <a:pt x="2306" y="1418"/>
                </a:lnTo>
                <a:lnTo>
                  <a:pt x="2308" y="1410"/>
                </a:lnTo>
                <a:lnTo>
                  <a:pt x="2308" y="1408"/>
                </a:lnTo>
                <a:lnTo>
                  <a:pt x="2308" y="1394"/>
                </a:lnTo>
                <a:lnTo>
                  <a:pt x="2308" y="1392"/>
                </a:lnTo>
                <a:lnTo>
                  <a:pt x="2306" y="1392"/>
                </a:lnTo>
                <a:lnTo>
                  <a:pt x="2302" y="1392"/>
                </a:lnTo>
                <a:lnTo>
                  <a:pt x="2288" y="1396"/>
                </a:lnTo>
                <a:lnTo>
                  <a:pt x="2284" y="1398"/>
                </a:lnTo>
                <a:lnTo>
                  <a:pt x="2284" y="1400"/>
                </a:lnTo>
                <a:lnTo>
                  <a:pt x="2282" y="1404"/>
                </a:lnTo>
                <a:lnTo>
                  <a:pt x="2284" y="1406"/>
                </a:lnTo>
                <a:lnTo>
                  <a:pt x="2286" y="1412"/>
                </a:lnTo>
                <a:close/>
                <a:moveTo>
                  <a:pt x="414" y="1210"/>
                </a:moveTo>
                <a:lnTo>
                  <a:pt x="414" y="1210"/>
                </a:lnTo>
                <a:lnTo>
                  <a:pt x="412" y="1208"/>
                </a:lnTo>
                <a:lnTo>
                  <a:pt x="410" y="1206"/>
                </a:lnTo>
                <a:lnTo>
                  <a:pt x="406" y="1206"/>
                </a:lnTo>
                <a:lnTo>
                  <a:pt x="404" y="1208"/>
                </a:lnTo>
                <a:lnTo>
                  <a:pt x="398" y="1210"/>
                </a:lnTo>
                <a:lnTo>
                  <a:pt x="396" y="1212"/>
                </a:lnTo>
                <a:lnTo>
                  <a:pt x="394" y="1214"/>
                </a:lnTo>
                <a:lnTo>
                  <a:pt x="394" y="1216"/>
                </a:lnTo>
                <a:lnTo>
                  <a:pt x="396" y="1220"/>
                </a:lnTo>
                <a:lnTo>
                  <a:pt x="404" y="1228"/>
                </a:lnTo>
                <a:lnTo>
                  <a:pt x="410" y="1230"/>
                </a:lnTo>
                <a:lnTo>
                  <a:pt x="412" y="1230"/>
                </a:lnTo>
                <a:lnTo>
                  <a:pt x="416" y="1228"/>
                </a:lnTo>
                <a:lnTo>
                  <a:pt x="418" y="1224"/>
                </a:lnTo>
                <a:lnTo>
                  <a:pt x="416" y="1216"/>
                </a:lnTo>
                <a:lnTo>
                  <a:pt x="414" y="1210"/>
                </a:lnTo>
                <a:close/>
                <a:moveTo>
                  <a:pt x="2302" y="1960"/>
                </a:moveTo>
                <a:lnTo>
                  <a:pt x="2302" y="1960"/>
                </a:lnTo>
                <a:lnTo>
                  <a:pt x="2302" y="1962"/>
                </a:lnTo>
                <a:lnTo>
                  <a:pt x="2302" y="1966"/>
                </a:lnTo>
                <a:lnTo>
                  <a:pt x="2304" y="1968"/>
                </a:lnTo>
                <a:lnTo>
                  <a:pt x="2306" y="1970"/>
                </a:lnTo>
                <a:lnTo>
                  <a:pt x="2312" y="1974"/>
                </a:lnTo>
                <a:lnTo>
                  <a:pt x="2324" y="1982"/>
                </a:lnTo>
                <a:lnTo>
                  <a:pt x="2326" y="1988"/>
                </a:lnTo>
                <a:lnTo>
                  <a:pt x="2328" y="1994"/>
                </a:lnTo>
                <a:lnTo>
                  <a:pt x="2328" y="1998"/>
                </a:lnTo>
                <a:lnTo>
                  <a:pt x="2328" y="2002"/>
                </a:lnTo>
                <a:lnTo>
                  <a:pt x="2330" y="2004"/>
                </a:lnTo>
                <a:lnTo>
                  <a:pt x="2334" y="2006"/>
                </a:lnTo>
                <a:lnTo>
                  <a:pt x="2336" y="2006"/>
                </a:lnTo>
                <a:lnTo>
                  <a:pt x="2340" y="2006"/>
                </a:lnTo>
                <a:lnTo>
                  <a:pt x="2352" y="2006"/>
                </a:lnTo>
                <a:lnTo>
                  <a:pt x="2358" y="2008"/>
                </a:lnTo>
                <a:lnTo>
                  <a:pt x="2364" y="2010"/>
                </a:lnTo>
                <a:lnTo>
                  <a:pt x="2380" y="2022"/>
                </a:lnTo>
                <a:lnTo>
                  <a:pt x="2394" y="2030"/>
                </a:lnTo>
                <a:lnTo>
                  <a:pt x="2420" y="2042"/>
                </a:lnTo>
                <a:lnTo>
                  <a:pt x="2424" y="2046"/>
                </a:lnTo>
                <a:lnTo>
                  <a:pt x="2426" y="2050"/>
                </a:lnTo>
                <a:lnTo>
                  <a:pt x="2424" y="2054"/>
                </a:lnTo>
                <a:lnTo>
                  <a:pt x="2420" y="2058"/>
                </a:lnTo>
                <a:lnTo>
                  <a:pt x="2414" y="2062"/>
                </a:lnTo>
                <a:lnTo>
                  <a:pt x="2410" y="2064"/>
                </a:lnTo>
                <a:lnTo>
                  <a:pt x="2414" y="2066"/>
                </a:lnTo>
                <a:lnTo>
                  <a:pt x="2418" y="2066"/>
                </a:lnTo>
                <a:lnTo>
                  <a:pt x="2426" y="2066"/>
                </a:lnTo>
                <a:lnTo>
                  <a:pt x="2434" y="2068"/>
                </a:lnTo>
                <a:lnTo>
                  <a:pt x="2438" y="2072"/>
                </a:lnTo>
                <a:lnTo>
                  <a:pt x="2452" y="2078"/>
                </a:lnTo>
                <a:lnTo>
                  <a:pt x="2458" y="2082"/>
                </a:lnTo>
                <a:lnTo>
                  <a:pt x="2470" y="2084"/>
                </a:lnTo>
                <a:lnTo>
                  <a:pt x="2476" y="2084"/>
                </a:lnTo>
                <a:lnTo>
                  <a:pt x="2480" y="2080"/>
                </a:lnTo>
                <a:lnTo>
                  <a:pt x="2488" y="2070"/>
                </a:lnTo>
                <a:lnTo>
                  <a:pt x="2502" y="2062"/>
                </a:lnTo>
                <a:lnTo>
                  <a:pt x="2508" y="2058"/>
                </a:lnTo>
                <a:lnTo>
                  <a:pt x="2514" y="2058"/>
                </a:lnTo>
                <a:lnTo>
                  <a:pt x="2522" y="2058"/>
                </a:lnTo>
                <a:lnTo>
                  <a:pt x="2526" y="2062"/>
                </a:lnTo>
                <a:lnTo>
                  <a:pt x="2540" y="2070"/>
                </a:lnTo>
                <a:lnTo>
                  <a:pt x="2558" y="2088"/>
                </a:lnTo>
                <a:lnTo>
                  <a:pt x="2570" y="2098"/>
                </a:lnTo>
                <a:lnTo>
                  <a:pt x="2576" y="2100"/>
                </a:lnTo>
                <a:lnTo>
                  <a:pt x="2578" y="2102"/>
                </a:lnTo>
                <a:lnTo>
                  <a:pt x="2580" y="2100"/>
                </a:lnTo>
                <a:lnTo>
                  <a:pt x="2582" y="2100"/>
                </a:lnTo>
                <a:lnTo>
                  <a:pt x="2582" y="2096"/>
                </a:lnTo>
                <a:lnTo>
                  <a:pt x="2582" y="2082"/>
                </a:lnTo>
                <a:lnTo>
                  <a:pt x="2580" y="2076"/>
                </a:lnTo>
                <a:lnTo>
                  <a:pt x="2576" y="2072"/>
                </a:lnTo>
                <a:lnTo>
                  <a:pt x="2560" y="2068"/>
                </a:lnTo>
                <a:lnTo>
                  <a:pt x="2556" y="2064"/>
                </a:lnTo>
                <a:lnTo>
                  <a:pt x="2554" y="2058"/>
                </a:lnTo>
                <a:lnTo>
                  <a:pt x="2554" y="2054"/>
                </a:lnTo>
                <a:lnTo>
                  <a:pt x="2554" y="2046"/>
                </a:lnTo>
                <a:lnTo>
                  <a:pt x="2558" y="2040"/>
                </a:lnTo>
                <a:lnTo>
                  <a:pt x="2560" y="2038"/>
                </a:lnTo>
                <a:lnTo>
                  <a:pt x="2560" y="2036"/>
                </a:lnTo>
                <a:lnTo>
                  <a:pt x="2556" y="2034"/>
                </a:lnTo>
                <a:lnTo>
                  <a:pt x="2542" y="2028"/>
                </a:lnTo>
                <a:lnTo>
                  <a:pt x="2534" y="2024"/>
                </a:lnTo>
                <a:lnTo>
                  <a:pt x="2530" y="2018"/>
                </a:lnTo>
                <a:lnTo>
                  <a:pt x="2528" y="2014"/>
                </a:lnTo>
                <a:lnTo>
                  <a:pt x="2524" y="2006"/>
                </a:lnTo>
                <a:lnTo>
                  <a:pt x="2518" y="2002"/>
                </a:lnTo>
                <a:lnTo>
                  <a:pt x="2502" y="1992"/>
                </a:lnTo>
                <a:lnTo>
                  <a:pt x="2486" y="1984"/>
                </a:lnTo>
                <a:lnTo>
                  <a:pt x="2424" y="1968"/>
                </a:lnTo>
                <a:lnTo>
                  <a:pt x="2416" y="1968"/>
                </a:lnTo>
                <a:lnTo>
                  <a:pt x="2410" y="1972"/>
                </a:lnTo>
                <a:lnTo>
                  <a:pt x="2394" y="1982"/>
                </a:lnTo>
                <a:lnTo>
                  <a:pt x="2386" y="1986"/>
                </a:lnTo>
                <a:lnTo>
                  <a:pt x="2378" y="1986"/>
                </a:lnTo>
                <a:lnTo>
                  <a:pt x="2376" y="1986"/>
                </a:lnTo>
                <a:lnTo>
                  <a:pt x="2368" y="1986"/>
                </a:lnTo>
                <a:lnTo>
                  <a:pt x="2362" y="1982"/>
                </a:lnTo>
                <a:lnTo>
                  <a:pt x="2354" y="1972"/>
                </a:lnTo>
                <a:lnTo>
                  <a:pt x="2342" y="1962"/>
                </a:lnTo>
                <a:lnTo>
                  <a:pt x="2334" y="1954"/>
                </a:lnTo>
                <a:lnTo>
                  <a:pt x="2328" y="1950"/>
                </a:lnTo>
                <a:lnTo>
                  <a:pt x="2320" y="1948"/>
                </a:lnTo>
                <a:lnTo>
                  <a:pt x="2316" y="1948"/>
                </a:lnTo>
                <a:lnTo>
                  <a:pt x="2310" y="1950"/>
                </a:lnTo>
                <a:lnTo>
                  <a:pt x="2306" y="1954"/>
                </a:lnTo>
                <a:lnTo>
                  <a:pt x="2302" y="1960"/>
                </a:lnTo>
                <a:close/>
                <a:moveTo>
                  <a:pt x="2606" y="2298"/>
                </a:moveTo>
                <a:lnTo>
                  <a:pt x="2606" y="2298"/>
                </a:lnTo>
                <a:lnTo>
                  <a:pt x="2602" y="2290"/>
                </a:lnTo>
                <a:lnTo>
                  <a:pt x="2598" y="2284"/>
                </a:lnTo>
                <a:lnTo>
                  <a:pt x="2594" y="2280"/>
                </a:lnTo>
                <a:lnTo>
                  <a:pt x="2590" y="2272"/>
                </a:lnTo>
                <a:lnTo>
                  <a:pt x="2586" y="2258"/>
                </a:lnTo>
                <a:lnTo>
                  <a:pt x="2582" y="2252"/>
                </a:lnTo>
                <a:lnTo>
                  <a:pt x="2576" y="2248"/>
                </a:lnTo>
                <a:lnTo>
                  <a:pt x="2562" y="2244"/>
                </a:lnTo>
                <a:lnTo>
                  <a:pt x="2548" y="2236"/>
                </a:lnTo>
                <a:lnTo>
                  <a:pt x="2532" y="2226"/>
                </a:lnTo>
                <a:lnTo>
                  <a:pt x="2526" y="2220"/>
                </a:lnTo>
                <a:lnTo>
                  <a:pt x="2522" y="2214"/>
                </a:lnTo>
                <a:lnTo>
                  <a:pt x="2516" y="2180"/>
                </a:lnTo>
                <a:lnTo>
                  <a:pt x="2514" y="2174"/>
                </a:lnTo>
                <a:lnTo>
                  <a:pt x="2510" y="2168"/>
                </a:lnTo>
                <a:lnTo>
                  <a:pt x="2500" y="2158"/>
                </a:lnTo>
                <a:lnTo>
                  <a:pt x="2496" y="2152"/>
                </a:lnTo>
                <a:lnTo>
                  <a:pt x="2492" y="2146"/>
                </a:lnTo>
                <a:lnTo>
                  <a:pt x="2488" y="2130"/>
                </a:lnTo>
                <a:lnTo>
                  <a:pt x="2486" y="2128"/>
                </a:lnTo>
                <a:lnTo>
                  <a:pt x="2484" y="2128"/>
                </a:lnTo>
                <a:lnTo>
                  <a:pt x="2482" y="2128"/>
                </a:lnTo>
                <a:lnTo>
                  <a:pt x="2480" y="2128"/>
                </a:lnTo>
                <a:lnTo>
                  <a:pt x="2472" y="2138"/>
                </a:lnTo>
                <a:lnTo>
                  <a:pt x="2468" y="2144"/>
                </a:lnTo>
                <a:lnTo>
                  <a:pt x="2466" y="2150"/>
                </a:lnTo>
                <a:lnTo>
                  <a:pt x="2466" y="2184"/>
                </a:lnTo>
                <a:lnTo>
                  <a:pt x="2464" y="2192"/>
                </a:lnTo>
                <a:lnTo>
                  <a:pt x="2460" y="2198"/>
                </a:lnTo>
                <a:lnTo>
                  <a:pt x="2452" y="2206"/>
                </a:lnTo>
                <a:lnTo>
                  <a:pt x="2446" y="2210"/>
                </a:lnTo>
                <a:lnTo>
                  <a:pt x="2438" y="2212"/>
                </a:lnTo>
                <a:lnTo>
                  <a:pt x="2434" y="2212"/>
                </a:lnTo>
                <a:lnTo>
                  <a:pt x="2428" y="2210"/>
                </a:lnTo>
                <a:lnTo>
                  <a:pt x="2422" y="2204"/>
                </a:lnTo>
                <a:lnTo>
                  <a:pt x="2412" y="2188"/>
                </a:lnTo>
                <a:lnTo>
                  <a:pt x="2406" y="2184"/>
                </a:lnTo>
                <a:lnTo>
                  <a:pt x="2398" y="2182"/>
                </a:lnTo>
                <a:lnTo>
                  <a:pt x="2396" y="2182"/>
                </a:lnTo>
                <a:lnTo>
                  <a:pt x="2388" y="2180"/>
                </a:lnTo>
                <a:lnTo>
                  <a:pt x="2380" y="2178"/>
                </a:lnTo>
                <a:lnTo>
                  <a:pt x="2374" y="2176"/>
                </a:lnTo>
                <a:lnTo>
                  <a:pt x="2372" y="2174"/>
                </a:lnTo>
                <a:lnTo>
                  <a:pt x="2370" y="2172"/>
                </a:lnTo>
                <a:lnTo>
                  <a:pt x="2370" y="2168"/>
                </a:lnTo>
                <a:lnTo>
                  <a:pt x="2372" y="2164"/>
                </a:lnTo>
                <a:lnTo>
                  <a:pt x="2374" y="2160"/>
                </a:lnTo>
                <a:lnTo>
                  <a:pt x="2382" y="2146"/>
                </a:lnTo>
                <a:lnTo>
                  <a:pt x="2384" y="2140"/>
                </a:lnTo>
                <a:lnTo>
                  <a:pt x="2384" y="2138"/>
                </a:lnTo>
                <a:lnTo>
                  <a:pt x="2384" y="2134"/>
                </a:lnTo>
                <a:lnTo>
                  <a:pt x="2382" y="2132"/>
                </a:lnTo>
                <a:lnTo>
                  <a:pt x="2380" y="2132"/>
                </a:lnTo>
                <a:lnTo>
                  <a:pt x="2356" y="2126"/>
                </a:lnTo>
                <a:lnTo>
                  <a:pt x="2340" y="2124"/>
                </a:lnTo>
                <a:lnTo>
                  <a:pt x="2336" y="2124"/>
                </a:lnTo>
                <a:lnTo>
                  <a:pt x="2330" y="2124"/>
                </a:lnTo>
                <a:lnTo>
                  <a:pt x="2324" y="2128"/>
                </a:lnTo>
                <a:lnTo>
                  <a:pt x="2312" y="2136"/>
                </a:lnTo>
                <a:lnTo>
                  <a:pt x="2306" y="2140"/>
                </a:lnTo>
                <a:lnTo>
                  <a:pt x="2292" y="2146"/>
                </a:lnTo>
                <a:lnTo>
                  <a:pt x="2286" y="2150"/>
                </a:lnTo>
                <a:lnTo>
                  <a:pt x="2280" y="2154"/>
                </a:lnTo>
                <a:lnTo>
                  <a:pt x="2276" y="2160"/>
                </a:lnTo>
                <a:lnTo>
                  <a:pt x="2274" y="2164"/>
                </a:lnTo>
                <a:lnTo>
                  <a:pt x="2270" y="2170"/>
                </a:lnTo>
                <a:lnTo>
                  <a:pt x="2264" y="2172"/>
                </a:lnTo>
                <a:lnTo>
                  <a:pt x="2252" y="2168"/>
                </a:lnTo>
                <a:lnTo>
                  <a:pt x="2248" y="2166"/>
                </a:lnTo>
                <a:lnTo>
                  <a:pt x="2240" y="2164"/>
                </a:lnTo>
                <a:lnTo>
                  <a:pt x="2234" y="2166"/>
                </a:lnTo>
                <a:lnTo>
                  <a:pt x="2228" y="2168"/>
                </a:lnTo>
                <a:lnTo>
                  <a:pt x="2214" y="2176"/>
                </a:lnTo>
                <a:lnTo>
                  <a:pt x="2198" y="2188"/>
                </a:lnTo>
                <a:lnTo>
                  <a:pt x="2184" y="2196"/>
                </a:lnTo>
                <a:lnTo>
                  <a:pt x="2178" y="2198"/>
                </a:lnTo>
                <a:lnTo>
                  <a:pt x="2164" y="2206"/>
                </a:lnTo>
                <a:lnTo>
                  <a:pt x="2160" y="2208"/>
                </a:lnTo>
                <a:lnTo>
                  <a:pt x="2154" y="2212"/>
                </a:lnTo>
                <a:lnTo>
                  <a:pt x="2150" y="2220"/>
                </a:lnTo>
                <a:lnTo>
                  <a:pt x="2144" y="2234"/>
                </a:lnTo>
                <a:lnTo>
                  <a:pt x="2140" y="2238"/>
                </a:lnTo>
                <a:lnTo>
                  <a:pt x="2134" y="2240"/>
                </a:lnTo>
                <a:lnTo>
                  <a:pt x="2130" y="2240"/>
                </a:lnTo>
                <a:lnTo>
                  <a:pt x="2124" y="2242"/>
                </a:lnTo>
                <a:lnTo>
                  <a:pt x="2116" y="2246"/>
                </a:lnTo>
                <a:lnTo>
                  <a:pt x="2100" y="2256"/>
                </a:lnTo>
                <a:lnTo>
                  <a:pt x="2086" y="2264"/>
                </a:lnTo>
                <a:lnTo>
                  <a:pt x="2062" y="2276"/>
                </a:lnTo>
                <a:lnTo>
                  <a:pt x="2048" y="2286"/>
                </a:lnTo>
                <a:lnTo>
                  <a:pt x="2040" y="2294"/>
                </a:lnTo>
                <a:lnTo>
                  <a:pt x="2030" y="2306"/>
                </a:lnTo>
                <a:lnTo>
                  <a:pt x="2028" y="2312"/>
                </a:lnTo>
                <a:lnTo>
                  <a:pt x="2026" y="2320"/>
                </a:lnTo>
                <a:lnTo>
                  <a:pt x="2028" y="2326"/>
                </a:lnTo>
                <a:lnTo>
                  <a:pt x="2032" y="2340"/>
                </a:lnTo>
                <a:lnTo>
                  <a:pt x="2034" y="2356"/>
                </a:lnTo>
                <a:lnTo>
                  <a:pt x="2034" y="2360"/>
                </a:lnTo>
                <a:lnTo>
                  <a:pt x="2036" y="2376"/>
                </a:lnTo>
                <a:lnTo>
                  <a:pt x="2052" y="2428"/>
                </a:lnTo>
                <a:lnTo>
                  <a:pt x="2054" y="2444"/>
                </a:lnTo>
                <a:lnTo>
                  <a:pt x="2054" y="2448"/>
                </a:lnTo>
                <a:lnTo>
                  <a:pt x="2054" y="2464"/>
                </a:lnTo>
                <a:lnTo>
                  <a:pt x="2054" y="2488"/>
                </a:lnTo>
                <a:lnTo>
                  <a:pt x="2056" y="2494"/>
                </a:lnTo>
                <a:lnTo>
                  <a:pt x="2060" y="2500"/>
                </a:lnTo>
                <a:lnTo>
                  <a:pt x="2068" y="2510"/>
                </a:lnTo>
                <a:lnTo>
                  <a:pt x="2074" y="2514"/>
                </a:lnTo>
                <a:lnTo>
                  <a:pt x="2082" y="2514"/>
                </a:lnTo>
                <a:lnTo>
                  <a:pt x="2086" y="2514"/>
                </a:lnTo>
                <a:lnTo>
                  <a:pt x="2100" y="2512"/>
                </a:lnTo>
                <a:lnTo>
                  <a:pt x="2116" y="2508"/>
                </a:lnTo>
                <a:lnTo>
                  <a:pt x="2130" y="2502"/>
                </a:lnTo>
                <a:lnTo>
                  <a:pt x="2136" y="2498"/>
                </a:lnTo>
                <a:lnTo>
                  <a:pt x="2142" y="2496"/>
                </a:lnTo>
                <a:lnTo>
                  <a:pt x="2150" y="2496"/>
                </a:lnTo>
                <a:lnTo>
                  <a:pt x="2154" y="2496"/>
                </a:lnTo>
                <a:lnTo>
                  <a:pt x="2170" y="2492"/>
                </a:lnTo>
                <a:lnTo>
                  <a:pt x="2184" y="2488"/>
                </a:lnTo>
                <a:lnTo>
                  <a:pt x="2190" y="2484"/>
                </a:lnTo>
                <a:lnTo>
                  <a:pt x="2192" y="2480"/>
                </a:lnTo>
                <a:lnTo>
                  <a:pt x="2194" y="2476"/>
                </a:lnTo>
                <a:lnTo>
                  <a:pt x="2198" y="2472"/>
                </a:lnTo>
                <a:lnTo>
                  <a:pt x="2232" y="2460"/>
                </a:lnTo>
                <a:lnTo>
                  <a:pt x="2240" y="2458"/>
                </a:lnTo>
                <a:lnTo>
                  <a:pt x="2248" y="2456"/>
                </a:lnTo>
                <a:lnTo>
                  <a:pt x="2272" y="2456"/>
                </a:lnTo>
                <a:lnTo>
                  <a:pt x="2288" y="2458"/>
                </a:lnTo>
                <a:lnTo>
                  <a:pt x="2330" y="2464"/>
                </a:lnTo>
                <a:lnTo>
                  <a:pt x="2338" y="2468"/>
                </a:lnTo>
                <a:lnTo>
                  <a:pt x="2344" y="2472"/>
                </a:lnTo>
                <a:lnTo>
                  <a:pt x="2362" y="2490"/>
                </a:lnTo>
                <a:lnTo>
                  <a:pt x="2374" y="2500"/>
                </a:lnTo>
                <a:lnTo>
                  <a:pt x="2382" y="2510"/>
                </a:lnTo>
                <a:lnTo>
                  <a:pt x="2388" y="2514"/>
                </a:lnTo>
                <a:lnTo>
                  <a:pt x="2396" y="2514"/>
                </a:lnTo>
                <a:lnTo>
                  <a:pt x="2398" y="2514"/>
                </a:lnTo>
                <a:lnTo>
                  <a:pt x="2406" y="2516"/>
                </a:lnTo>
                <a:lnTo>
                  <a:pt x="2410" y="2522"/>
                </a:lnTo>
                <a:lnTo>
                  <a:pt x="2414" y="2528"/>
                </a:lnTo>
                <a:lnTo>
                  <a:pt x="2422" y="2540"/>
                </a:lnTo>
                <a:lnTo>
                  <a:pt x="2430" y="2548"/>
                </a:lnTo>
                <a:lnTo>
                  <a:pt x="2442" y="2558"/>
                </a:lnTo>
                <a:lnTo>
                  <a:pt x="2458" y="2570"/>
                </a:lnTo>
                <a:lnTo>
                  <a:pt x="2474" y="2576"/>
                </a:lnTo>
                <a:lnTo>
                  <a:pt x="2488" y="2580"/>
                </a:lnTo>
                <a:lnTo>
                  <a:pt x="2494" y="2582"/>
                </a:lnTo>
                <a:lnTo>
                  <a:pt x="2502" y="2580"/>
                </a:lnTo>
                <a:lnTo>
                  <a:pt x="2508" y="2578"/>
                </a:lnTo>
                <a:lnTo>
                  <a:pt x="2514" y="2576"/>
                </a:lnTo>
                <a:lnTo>
                  <a:pt x="2520" y="2580"/>
                </a:lnTo>
                <a:lnTo>
                  <a:pt x="2528" y="2588"/>
                </a:lnTo>
                <a:lnTo>
                  <a:pt x="2534" y="2592"/>
                </a:lnTo>
                <a:lnTo>
                  <a:pt x="2538" y="2594"/>
                </a:lnTo>
                <a:lnTo>
                  <a:pt x="2544" y="2592"/>
                </a:lnTo>
                <a:lnTo>
                  <a:pt x="2550" y="2588"/>
                </a:lnTo>
                <a:lnTo>
                  <a:pt x="2558" y="2580"/>
                </a:lnTo>
                <a:lnTo>
                  <a:pt x="2570" y="2570"/>
                </a:lnTo>
                <a:lnTo>
                  <a:pt x="2576" y="2568"/>
                </a:lnTo>
                <a:lnTo>
                  <a:pt x="2588" y="2564"/>
                </a:lnTo>
                <a:lnTo>
                  <a:pt x="2592" y="2562"/>
                </a:lnTo>
                <a:lnTo>
                  <a:pt x="2592" y="2556"/>
                </a:lnTo>
                <a:lnTo>
                  <a:pt x="2592" y="2552"/>
                </a:lnTo>
                <a:lnTo>
                  <a:pt x="2594" y="2544"/>
                </a:lnTo>
                <a:lnTo>
                  <a:pt x="2596" y="2538"/>
                </a:lnTo>
                <a:lnTo>
                  <a:pt x="2608" y="2512"/>
                </a:lnTo>
                <a:lnTo>
                  <a:pt x="2616" y="2498"/>
                </a:lnTo>
                <a:lnTo>
                  <a:pt x="2638" y="2434"/>
                </a:lnTo>
                <a:lnTo>
                  <a:pt x="2642" y="2418"/>
                </a:lnTo>
                <a:lnTo>
                  <a:pt x="2642" y="2396"/>
                </a:lnTo>
                <a:lnTo>
                  <a:pt x="2642" y="2380"/>
                </a:lnTo>
                <a:lnTo>
                  <a:pt x="2642" y="2366"/>
                </a:lnTo>
                <a:lnTo>
                  <a:pt x="2642" y="2350"/>
                </a:lnTo>
                <a:lnTo>
                  <a:pt x="2642" y="2346"/>
                </a:lnTo>
                <a:lnTo>
                  <a:pt x="2640" y="2340"/>
                </a:lnTo>
                <a:lnTo>
                  <a:pt x="2636" y="2334"/>
                </a:lnTo>
                <a:lnTo>
                  <a:pt x="2620" y="2324"/>
                </a:lnTo>
                <a:lnTo>
                  <a:pt x="2614" y="2318"/>
                </a:lnTo>
                <a:lnTo>
                  <a:pt x="2610" y="2312"/>
                </a:lnTo>
                <a:lnTo>
                  <a:pt x="2606" y="2298"/>
                </a:lnTo>
                <a:close/>
                <a:moveTo>
                  <a:pt x="2522" y="2632"/>
                </a:moveTo>
                <a:lnTo>
                  <a:pt x="2522" y="2632"/>
                </a:lnTo>
                <a:lnTo>
                  <a:pt x="2520" y="2634"/>
                </a:lnTo>
                <a:lnTo>
                  <a:pt x="2518" y="2634"/>
                </a:lnTo>
                <a:lnTo>
                  <a:pt x="2516" y="2638"/>
                </a:lnTo>
                <a:lnTo>
                  <a:pt x="2518" y="2640"/>
                </a:lnTo>
                <a:lnTo>
                  <a:pt x="2522" y="2654"/>
                </a:lnTo>
                <a:lnTo>
                  <a:pt x="2524" y="2670"/>
                </a:lnTo>
                <a:lnTo>
                  <a:pt x="2524" y="2674"/>
                </a:lnTo>
                <a:lnTo>
                  <a:pt x="2526" y="2680"/>
                </a:lnTo>
                <a:lnTo>
                  <a:pt x="2532" y="2684"/>
                </a:lnTo>
                <a:lnTo>
                  <a:pt x="2538" y="2688"/>
                </a:lnTo>
                <a:lnTo>
                  <a:pt x="2540" y="2688"/>
                </a:lnTo>
                <a:lnTo>
                  <a:pt x="2544" y="2688"/>
                </a:lnTo>
                <a:lnTo>
                  <a:pt x="2546" y="2686"/>
                </a:lnTo>
                <a:lnTo>
                  <a:pt x="2548" y="2684"/>
                </a:lnTo>
                <a:lnTo>
                  <a:pt x="2550" y="2678"/>
                </a:lnTo>
                <a:lnTo>
                  <a:pt x="2556" y="2664"/>
                </a:lnTo>
                <a:lnTo>
                  <a:pt x="2562" y="2650"/>
                </a:lnTo>
                <a:lnTo>
                  <a:pt x="2564" y="2634"/>
                </a:lnTo>
                <a:lnTo>
                  <a:pt x="2564" y="2632"/>
                </a:lnTo>
                <a:lnTo>
                  <a:pt x="2564" y="2628"/>
                </a:lnTo>
                <a:lnTo>
                  <a:pt x="2562" y="2626"/>
                </a:lnTo>
                <a:lnTo>
                  <a:pt x="2560" y="2626"/>
                </a:lnTo>
                <a:lnTo>
                  <a:pt x="2556" y="2626"/>
                </a:lnTo>
                <a:lnTo>
                  <a:pt x="2552" y="2630"/>
                </a:lnTo>
                <a:lnTo>
                  <a:pt x="2544" y="2632"/>
                </a:lnTo>
                <a:lnTo>
                  <a:pt x="2536" y="2632"/>
                </a:lnTo>
                <a:lnTo>
                  <a:pt x="2522" y="2632"/>
                </a:lnTo>
                <a:close/>
                <a:moveTo>
                  <a:pt x="2478" y="958"/>
                </a:moveTo>
                <a:lnTo>
                  <a:pt x="2478" y="958"/>
                </a:lnTo>
                <a:lnTo>
                  <a:pt x="2476" y="954"/>
                </a:lnTo>
                <a:lnTo>
                  <a:pt x="2476" y="958"/>
                </a:lnTo>
                <a:lnTo>
                  <a:pt x="2476" y="962"/>
                </a:lnTo>
                <a:lnTo>
                  <a:pt x="2474" y="976"/>
                </a:lnTo>
                <a:lnTo>
                  <a:pt x="2468" y="992"/>
                </a:lnTo>
                <a:lnTo>
                  <a:pt x="2468" y="998"/>
                </a:lnTo>
                <a:lnTo>
                  <a:pt x="2470" y="1006"/>
                </a:lnTo>
                <a:lnTo>
                  <a:pt x="2472" y="1012"/>
                </a:lnTo>
                <a:lnTo>
                  <a:pt x="2474" y="1018"/>
                </a:lnTo>
                <a:lnTo>
                  <a:pt x="2476" y="1026"/>
                </a:lnTo>
                <a:lnTo>
                  <a:pt x="2476" y="1088"/>
                </a:lnTo>
                <a:lnTo>
                  <a:pt x="2476" y="1104"/>
                </a:lnTo>
                <a:lnTo>
                  <a:pt x="2476" y="1118"/>
                </a:lnTo>
                <a:lnTo>
                  <a:pt x="2478" y="1124"/>
                </a:lnTo>
                <a:lnTo>
                  <a:pt x="2484" y="1128"/>
                </a:lnTo>
                <a:lnTo>
                  <a:pt x="2498" y="1134"/>
                </a:lnTo>
                <a:lnTo>
                  <a:pt x="2502" y="1134"/>
                </a:lnTo>
                <a:lnTo>
                  <a:pt x="2500" y="1130"/>
                </a:lnTo>
                <a:lnTo>
                  <a:pt x="2490" y="1114"/>
                </a:lnTo>
                <a:lnTo>
                  <a:pt x="2486" y="1106"/>
                </a:lnTo>
                <a:lnTo>
                  <a:pt x="2486" y="1098"/>
                </a:lnTo>
                <a:lnTo>
                  <a:pt x="2486" y="1094"/>
                </a:lnTo>
                <a:lnTo>
                  <a:pt x="2486" y="1088"/>
                </a:lnTo>
                <a:lnTo>
                  <a:pt x="2488" y="1080"/>
                </a:lnTo>
                <a:lnTo>
                  <a:pt x="2492" y="1074"/>
                </a:lnTo>
                <a:lnTo>
                  <a:pt x="2496" y="1070"/>
                </a:lnTo>
                <a:lnTo>
                  <a:pt x="2498" y="1070"/>
                </a:lnTo>
                <a:lnTo>
                  <a:pt x="2500" y="1072"/>
                </a:lnTo>
                <a:lnTo>
                  <a:pt x="2502" y="1074"/>
                </a:lnTo>
                <a:lnTo>
                  <a:pt x="2502" y="1070"/>
                </a:lnTo>
                <a:lnTo>
                  <a:pt x="2488" y="1006"/>
                </a:lnTo>
                <a:lnTo>
                  <a:pt x="2486" y="990"/>
                </a:lnTo>
                <a:lnTo>
                  <a:pt x="2486" y="988"/>
                </a:lnTo>
                <a:lnTo>
                  <a:pt x="2482" y="972"/>
                </a:lnTo>
                <a:lnTo>
                  <a:pt x="2478" y="958"/>
                </a:lnTo>
                <a:close/>
                <a:moveTo>
                  <a:pt x="2460" y="1170"/>
                </a:moveTo>
                <a:lnTo>
                  <a:pt x="2460" y="1170"/>
                </a:lnTo>
                <a:lnTo>
                  <a:pt x="2458" y="1176"/>
                </a:lnTo>
                <a:lnTo>
                  <a:pt x="2456" y="1182"/>
                </a:lnTo>
                <a:lnTo>
                  <a:pt x="2456" y="1196"/>
                </a:lnTo>
                <a:lnTo>
                  <a:pt x="2454" y="1204"/>
                </a:lnTo>
                <a:lnTo>
                  <a:pt x="2452" y="1212"/>
                </a:lnTo>
                <a:lnTo>
                  <a:pt x="2450" y="1216"/>
                </a:lnTo>
                <a:lnTo>
                  <a:pt x="2446" y="1224"/>
                </a:lnTo>
                <a:lnTo>
                  <a:pt x="2446" y="1232"/>
                </a:lnTo>
                <a:lnTo>
                  <a:pt x="2446" y="1236"/>
                </a:lnTo>
                <a:lnTo>
                  <a:pt x="2448" y="1238"/>
                </a:lnTo>
                <a:lnTo>
                  <a:pt x="2450" y="1236"/>
                </a:lnTo>
                <a:lnTo>
                  <a:pt x="2460" y="1220"/>
                </a:lnTo>
                <a:lnTo>
                  <a:pt x="2464" y="1218"/>
                </a:lnTo>
                <a:lnTo>
                  <a:pt x="2466" y="1218"/>
                </a:lnTo>
                <a:lnTo>
                  <a:pt x="2468" y="1218"/>
                </a:lnTo>
                <a:lnTo>
                  <a:pt x="2472" y="1220"/>
                </a:lnTo>
                <a:lnTo>
                  <a:pt x="2480" y="1228"/>
                </a:lnTo>
                <a:lnTo>
                  <a:pt x="2482" y="1230"/>
                </a:lnTo>
                <a:lnTo>
                  <a:pt x="2484" y="1230"/>
                </a:lnTo>
                <a:lnTo>
                  <a:pt x="2486" y="1228"/>
                </a:lnTo>
                <a:lnTo>
                  <a:pt x="2488" y="1226"/>
                </a:lnTo>
                <a:lnTo>
                  <a:pt x="2492" y="1220"/>
                </a:lnTo>
                <a:lnTo>
                  <a:pt x="2496" y="1214"/>
                </a:lnTo>
                <a:lnTo>
                  <a:pt x="2502" y="1210"/>
                </a:lnTo>
                <a:lnTo>
                  <a:pt x="2508" y="1208"/>
                </a:lnTo>
                <a:lnTo>
                  <a:pt x="2520" y="1198"/>
                </a:lnTo>
                <a:lnTo>
                  <a:pt x="2528" y="1190"/>
                </a:lnTo>
                <a:lnTo>
                  <a:pt x="2530" y="1188"/>
                </a:lnTo>
                <a:lnTo>
                  <a:pt x="2530" y="1186"/>
                </a:lnTo>
                <a:lnTo>
                  <a:pt x="2528" y="1184"/>
                </a:lnTo>
                <a:lnTo>
                  <a:pt x="2526" y="1184"/>
                </a:lnTo>
                <a:lnTo>
                  <a:pt x="2522" y="1184"/>
                </a:lnTo>
                <a:lnTo>
                  <a:pt x="2506" y="1182"/>
                </a:lnTo>
                <a:lnTo>
                  <a:pt x="2492" y="1178"/>
                </a:lnTo>
                <a:lnTo>
                  <a:pt x="2478" y="1170"/>
                </a:lnTo>
                <a:lnTo>
                  <a:pt x="2472" y="1168"/>
                </a:lnTo>
                <a:lnTo>
                  <a:pt x="2466" y="1168"/>
                </a:lnTo>
                <a:lnTo>
                  <a:pt x="2460" y="1170"/>
                </a:lnTo>
                <a:close/>
                <a:moveTo>
                  <a:pt x="2438" y="1284"/>
                </a:moveTo>
                <a:lnTo>
                  <a:pt x="2438" y="1284"/>
                </a:lnTo>
                <a:lnTo>
                  <a:pt x="2432" y="1300"/>
                </a:lnTo>
                <a:lnTo>
                  <a:pt x="2430" y="1304"/>
                </a:lnTo>
                <a:lnTo>
                  <a:pt x="2426" y="1310"/>
                </a:lnTo>
                <a:lnTo>
                  <a:pt x="2420" y="1316"/>
                </a:lnTo>
                <a:lnTo>
                  <a:pt x="2414" y="1318"/>
                </a:lnTo>
                <a:lnTo>
                  <a:pt x="2400" y="1326"/>
                </a:lnTo>
                <a:lnTo>
                  <a:pt x="2374" y="1346"/>
                </a:lnTo>
                <a:lnTo>
                  <a:pt x="2368" y="1350"/>
                </a:lnTo>
                <a:lnTo>
                  <a:pt x="2360" y="1350"/>
                </a:lnTo>
                <a:lnTo>
                  <a:pt x="2356" y="1350"/>
                </a:lnTo>
                <a:lnTo>
                  <a:pt x="2340" y="1354"/>
                </a:lnTo>
                <a:lnTo>
                  <a:pt x="2326" y="1358"/>
                </a:lnTo>
                <a:lnTo>
                  <a:pt x="2320" y="1362"/>
                </a:lnTo>
                <a:lnTo>
                  <a:pt x="2318" y="1366"/>
                </a:lnTo>
                <a:lnTo>
                  <a:pt x="2322" y="1378"/>
                </a:lnTo>
                <a:lnTo>
                  <a:pt x="2326" y="1392"/>
                </a:lnTo>
                <a:lnTo>
                  <a:pt x="2328" y="1394"/>
                </a:lnTo>
                <a:lnTo>
                  <a:pt x="2330" y="1396"/>
                </a:lnTo>
                <a:lnTo>
                  <a:pt x="2332" y="1396"/>
                </a:lnTo>
                <a:lnTo>
                  <a:pt x="2334" y="1394"/>
                </a:lnTo>
                <a:lnTo>
                  <a:pt x="2342" y="1386"/>
                </a:lnTo>
                <a:lnTo>
                  <a:pt x="2348" y="1382"/>
                </a:lnTo>
                <a:lnTo>
                  <a:pt x="2354" y="1380"/>
                </a:lnTo>
                <a:lnTo>
                  <a:pt x="2358" y="1378"/>
                </a:lnTo>
                <a:lnTo>
                  <a:pt x="2362" y="1376"/>
                </a:lnTo>
                <a:lnTo>
                  <a:pt x="2366" y="1374"/>
                </a:lnTo>
                <a:lnTo>
                  <a:pt x="2368" y="1376"/>
                </a:lnTo>
                <a:lnTo>
                  <a:pt x="2370" y="1376"/>
                </a:lnTo>
                <a:lnTo>
                  <a:pt x="2374" y="1374"/>
                </a:lnTo>
                <a:lnTo>
                  <a:pt x="2382" y="1366"/>
                </a:lnTo>
                <a:lnTo>
                  <a:pt x="2388" y="1362"/>
                </a:lnTo>
                <a:lnTo>
                  <a:pt x="2392" y="1360"/>
                </a:lnTo>
                <a:lnTo>
                  <a:pt x="2404" y="1360"/>
                </a:lnTo>
                <a:lnTo>
                  <a:pt x="2408" y="1360"/>
                </a:lnTo>
                <a:lnTo>
                  <a:pt x="2422" y="1360"/>
                </a:lnTo>
                <a:lnTo>
                  <a:pt x="2432" y="1360"/>
                </a:lnTo>
                <a:lnTo>
                  <a:pt x="2436" y="1360"/>
                </a:lnTo>
                <a:lnTo>
                  <a:pt x="2440" y="1356"/>
                </a:lnTo>
                <a:lnTo>
                  <a:pt x="2444" y="1350"/>
                </a:lnTo>
                <a:lnTo>
                  <a:pt x="2446" y="1342"/>
                </a:lnTo>
                <a:lnTo>
                  <a:pt x="2446" y="1330"/>
                </a:lnTo>
                <a:lnTo>
                  <a:pt x="2446" y="1322"/>
                </a:lnTo>
                <a:lnTo>
                  <a:pt x="2450" y="1314"/>
                </a:lnTo>
                <a:lnTo>
                  <a:pt x="2452" y="1308"/>
                </a:lnTo>
                <a:lnTo>
                  <a:pt x="2458" y="1294"/>
                </a:lnTo>
                <a:lnTo>
                  <a:pt x="2462" y="1280"/>
                </a:lnTo>
                <a:lnTo>
                  <a:pt x="2464" y="1272"/>
                </a:lnTo>
                <a:lnTo>
                  <a:pt x="2460" y="1266"/>
                </a:lnTo>
                <a:lnTo>
                  <a:pt x="2450" y="1250"/>
                </a:lnTo>
                <a:lnTo>
                  <a:pt x="2448" y="1246"/>
                </a:lnTo>
                <a:lnTo>
                  <a:pt x="2446" y="1246"/>
                </a:lnTo>
                <a:lnTo>
                  <a:pt x="2446" y="1248"/>
                </a:lnTo>
                <a:lnTo>
                  <a:pt x="2444" y="1260"/>
                </a:lnTo>
                <a:lnTo>
                  <a:pt x="2438" y="1284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Freeform 4"/>
          <p:cNvSpPr>
            <a:spLocks/>
          </p:cNvSpPr>
          <p:nvPr/>
        </p:nvSpPr>
        <p:spPr bwMode="auto">
          <a:xfrm>
            <a:off x="3313113" y="3319463"/>
            <a:ext cx="73025" cy="44450"/>
          </a:xfrm>
          <a:custGeom>
            <a:avLst/>
            <a:gdLst>
              <a:gd name="T0" fmla="*/ 0 w 46"/>
              <a:gd name="T1" fmla="*/ 2147483647 h 28"/>
              <a:gd name="T2" fmla="*/ 2147483647 w 46"/>
              <a:gd name="T3" fmla="*/ 2147483647 h 28"/>
              <a:gd name="T4" fmla="*/ 2147483647 w 46"/>
              <a:gd name="T5" fmla="*/ 2147483647 h 28"/>
              <a:gd name="T6" fmla="*/ 2147483647 w 46"/>
              <a:gd name="T7" fmla="*/ 2147483647 h 28"/>
              <a:gd name="T8" fmla="*/ 2147483647 w 46"/>
              <a:gd name="T9" fmla="*/ 2147483647 h 28"/>
              <a:gd name="T10" fmla="*/ 2147483647 w 46"/>
              <a:gd name="T11" fmla="*/ 0 h 28"/>
              <a:gd name="T12" fmla="*/ 2147483647 w 46"/>
              <a:gd name="T13" fmla="*/ 2147483647 h 28"/>
              <a:gd name="T14" fmla="*/ 2147483647 w 46"/>
              <a:gd name="T15" fmla="*/ 2147483647 h 28"/>
              <a:gd name="T16" fmla="*/ 2147483647 w 46"/>
              <a:gd name="T17" fmla="*/ 2147483647 h 28"/>
              <a:gd name="T18" fmla="*/ 2147483647 w 46"/>
              <a:gd name="T19" fmla="*/ 2147483647 h 28"/>
              <a:gd name="T20" fmla="*/ 2147483647 w 46"/>
              <a:gd name="T21" fmla="*/ 2147483647 h 28"/>
              <a:gd name="T22" fmla="*/ 2147483647 w 46"/>
              <a:gd name="T23" fmla="*/ 2147483647 h 28"/>
              <a:gd name="T24" fmla="*/ 2147483647 w 46"/>
              <a:gd name="T25" fmla="*/ 2147483647 h 28"/>
              <a:gd name="T26" fmla="*/ 2147483647 w 46"/>
              <a:gd name="T27" fmla="*/ 2147483647 h 28"/>
              <a:gd name="T28" fmla="*/ 0 w 46"/>
              <a:gd name="T29" fmla="*/ 2147483647 h 2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6" h="28">
                <a:moveTo>
                  <a:pt x="0" y="15"/>
                </a:moveTo>
                <a:lnTo>
                  <a:pt x="3" y="17"/>
                </a:lnTo>
                <a:lnTo>
                  <a:pt x="12" y="14"/>
                </a:lnTo>
                <a:lnTo>
                  <a:pt x="13" y="8"/>
                </a:lnTo>
                <a:lnTo>
                  <a:pt x="27" y="9"/>
                </a:lnTo>
                <a:lnTo>
                  <a:pt x="46" y="0"/>
                </a:lnTo>
                <a:lnTo>
                  <a:pt x="46" y="1"/>
                </a:lnTo>
                <a:lnTo>
                  <a:pt x="33" y="11"/>
                </a:lnTo>
                <a:lnTo>
                  <a:pt x="36" y="18"/>
                </a:lnTo>
                <a:lnTo>
                  <a:pt x="27" y="21"/>
                </a:lnTo>
                <a:lnTo>
                  <a:pt x="15" y="28"/>
                </a:lnTo>
                <a:lnTo>
                  <a:pt x="13" y="28"/>
                </a:lnTo>
                <a:lnTo>
                  <a:pt x="8" y="26"/>
                </a:lnTo>
                <a:lnTo>
                  <a:pt x="2" y="23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204" y="331986"/>
            <a:ext cx="9717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FRANCE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0" r="23177" b="2886"/>
          <a:stretch/>
        </p:blipFill>
        <p:spPr bwMode="auto">
          <a:xfrm>
            <a:off x="5181504" y="1217772"/>
            <a:ext cx="704850" cy="118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38" r="27040" b="5621"/>
          <a:stretch/>
        </p:blipFill>
        <p:spPr bwMode="auto">
          <a:xfrm>
            <a:off x="5206808" y="2170212"/>
            <a:ext cx="506413" cy="1083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362450" y="2790826"/>
            <a:ext cx="329565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solidFill>
                  <a:srgbClr val="1E75B6"/>
                </a:solidFill>
              </a:rPr>
              <a:t>Population</a:t>
            </a:r>
            <a:r>
              <a:rPr lang="en-US" sz="2000" dirty="0"/>
              <a:t> : </a:t>
            </a:r>
            <a:r>
              <a:rPr lang="en-US" sz="2000" dirty="0">
                <a:solidFill>
                  <a:srgbClr val="FF0000"/>
                </a:solidFill>
              </a:rPr>
              <a:t>10.500.250</a:t>
            </a:r>
          </a:p>
          <a:p>
            <a:pPr algn="l"/>
            <a:r>
              <a:rPr lang="en-US" sz="2000" dirty="0">
                <a:solidFill>
                  <a:srgbClr val="1E75B6"/>
                </a:solidFill>
              </a:rPr>
              <a:t>Capital </a:t>
            </a:r>
            <a:r>
              <a:rPr lang="en-US" sz="2000" dirty="0"/>
              <a:t>: </a:t>
            </a:r>
            <a:r>
              <a:rPr lang="en-US" sz="2000" dirty="0">
                <a:solidFill>
                  <a:srgbClr val="FF0000"/>
                </a:solidFill>
              </a:rPr>
              <a:t>Paris </a:t>
            </a: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38" r="27040" b="5621"/>
          <a:stretch/>
        </p:blipFill>
        <p:spPr bwMode="auto">
          <a:xfrm>
            <a:off x="1447800" y="2908426"/>
            <a:ext cx="821893" cy="1758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520004" y="2711838"/>
            <a:ext cx="32976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RS" sz="4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ФРАНЦУСКА</a:t>
            </a:r>
            <a:endParaRPr lang="en-US" sz="4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0" r="23177" b="2886"/>
          <a:stretch/>
        </p:blipFill>
        <p:spPr bwMode="auto">
          <a:xfrm>
            <a:off x="1917268" y="3583259"/>
            <a:ext cx="704850" cy="118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838200" y="4767276"/>
            <a:ext cx="373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r-Cyrl-RS" sz="2400" dirty="0">
                <a:solidFill>
                  <a:srgbClr val="1E75B6"/>
                </a:solidFill>
              </a:rPr>
              <a:t>Становника</a:t>
            </a:r>
            <a:r>
              <a:rPr lang="en-US" sz="2400" dirty="0"/>
              <a:t> : </a:t>
            </a:r>
            <a:r>
              <a:rPr lang="en-US" sz="2400" dirty="0">
                <a:solidFill>
                  <a:srgbClr val="FF0000"/>
                </a:solidFill>
              </a:rPr>
              <a:t>63.350.000</a:t>
            </a:r>
          </a:p>
          <a:p>
            <a:pPr algn="l"/>
            <a:r>
              <a:rPr lang="sr-Cyrl-RS" sz="2400" dirty="0">
                <a:solidFill>
                  <a:srgbClr val="1E75B6"/>
                </a:solidFill>
              </a:rPr>
              <a:t>Главни град</a:t>
            </a:r>
            <a:r>
              <a:rPr lang="en-US" sz="2400" dirty="0">
                <a:solidFill>
                  <a:srgbClr val="1E75B6"/>
                </a:solidFill>
              </a:rPr>
              <a:t> </a:t>
            </a:r>
            <a:r>
              <a:rPr lang="en-US" sz="2400" dirty="0"/>
              <a:t>: </a:t>
            </a:r>
            <a:r>
              <a:rPr lang="sr-Cyrl-RS" sz="2400" dirty="0">
                <a:solidFill>
                  <a:srgbClr val="FF0000"/>
                </a:solidFill>
              </a:rPr>
              <a:t>Париз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0194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1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6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32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28" tmFilter="0, 0; 0.125,0.2665; 0.25,0.4; 0.375,0.465; 0.5,0.5;  0.625,0.535; 0.75,0.6; 0.875,0.7335; 1,1">
                                          <p:stCondLst>
                                            <p:cond delay="13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264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28" tmFilter="0, 0; 0.125,0.2665; 0.25,0.4; 0.375,0.465; 0.5,0.5;  0.625,0.535; 0.75,0.6; 0.875,0.7335; 1,1">
                                          <p:stCondLst>
                                            <p:cond delay="3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52">
                                          <p:stCondLst>
                                            <p:cond delay="13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332" decel="50000">
                                          <p:stCondLst>
                                            <p:cond delay="135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52">
                                          <p:stCondLst>
                                            <p:cond delay="26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332" decel="50000">
                                          <p:stCondLst>
                                            <p:cond delay="2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52">
                                          <p:stCondLst>
                                            <p:cond delay="328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332" decel="50000">
                                          <p:stCondLst>
                                            <p:cond delay="333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52">
                                          <p:stCondLst>
                                            <p:cond delay="361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332" decel="50000">
                                          <p:stCondLst>
                                            <p:cond delay="3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68B0E6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2"/>
          <p:cNvSpPr>
            <a:spLocks noChangeAspect="1" noEditPoints="1"/>
          </p:cNvSpPr>
          <p:nvPr/>
        </p:nvSpPr>
        <p:spPr bwMode="auto">
          <a:xfrm>
            <a:off x="1806575" y="639763"/>
            <a:ext cx="6078538" cy="5475287"/>
          </a:xfrm>
          <a:custGeom>
            <a:avLst/>
            <a:gdLst>
              <a:gd name="T0" fmla="*/ 2147483647 w 3062"/>
              <a:gd name="T1" fmla="*/ 2147483647 h 2758"/>
              <a:gd name="T2" fmla="*/ 2147483647 w 3062"/>
              <a:gd name="T3" fmla="*/ 2147483647 h 2758"/>
              <a:gd name="T4" fmla="*/ 2147483647 w 3062"/>
              <a:gd name="T5" fmla="*/ 2147483647 h 2758"/>
              <a:gd name="T6" fmla="*/ 2147483647 w 3062"/>
              <a:gd name="T7" fmla="*/ 2147483647 h 2758"/>
              <a:gd name="T8" fmla="*/ 2147483647 w 3062"/>
              <a:gd name="T9" fmla="*/ 2147483647 h 2758"/>
              <a:gd name="T10" fmla="*/ 2147483647 w 3062"/>
              <a:gd name="T11" fmla="*/ 2147483647 h 2758"/>
              <a:gd name="T12" fmla="*/ 2147483647 w 3062"/>
              <a:gd name="T13" fmla="*/ 2147483647 h 2758"/>
              <a:gd name="T14" fmla="*/ 2147483647 w 3062"/>
              <a:gd name="T15" fmla="*/ 2147483647 h 2758"/>
              <a:gd name="T16" fmla="*/ 2147483647 w 3062"/>
              <a:gd name="T17" fmla="*/ 2147483647 h 2758"/>
              <a:gd name="T18" fmla="*/ 2147483647 w 3062"/>
              <a:gd name="T19" fmla="*/ 2147483647 h 2758"/>
              <a:gd name="T20" fmla="*/ 2147483647 w 3062"/>
              <a:gd name="T21" fmla="*/ 2147483647 h 2758"/>
              <a:gd name="T22" fmla="*/ 2147483647 w 3062"/>
              <a:gd name="T23" fmla="*/ 2147483647 h 2758"/>
              <a:gd name="T24" fmla="*/ 2147483647 w 3062"/>
              <a:gd name="T25" fmla="*/ 2147483647 h 2758"/>
              <a:gd name="T26" fmla="*/ 2147483647 w 3062"/>
              <a:gd name="T27" fmla="*/ 2147483647 h 2758"/>
              <a:gd name="T28" fmla="*/ 2147483647 w 3062"/>
              <a:gd name="T29" fmla="*/ 2147483647 h 2758"/>
              <a:gd name="T30" fmla="*/ 2147483647 w 3062"/>
              <a:gd name="T31" fmla="*/ 2147483647 h 2758"/>
              <a:gd name="T32" fmla="*/ 2147483647 w 3062"/>
              <a:gd name="T33" fmla="*/ 2147483647 h 2758"/>
              <a:gd name="T34" fmla="*/ 2147483647 w 3062"/>
              <a:gd name="T35" fmla="*/ 2147483647 h 2758"/>
              <a:gd name="T36" fmla="*/ 2147483647 w 3062"/>
              <a:gd name="T37" fmla="*/ 2147483647 h 2758"/>
              <a:gd name="T38" fmla="*/ 2147483647 w 3062"/>
              <a:gd name="T39" fmla="*/ 2147483647 h 2758"/>
              <a:gd name="T40" fmla="*/ 2147483647 w 3062"/>
              <a:gd name="T41" fmla="*/ 2147483647 h 2758"/>
              <a:gd name="T42" fmla="*/ 2147483647 w 3062"/>
              <a:gd name="T43" fmla="*/ 2147483647 h 2758"/>
              <a:gd name="T44" fmla="*/ 2147483647 w 3062"/>
              <a:gd name="T45" fmla="*/ 2147483647 h 2758"/>
              <a:gd name="T46" fmla="*/ 2147483647 w 3062"/>
              <a:gd name="T47" fmla="*/ 2147483647 h 2758"/>
              <a:gd name="T48" fmla="*/ 2147483647 w 3062"/>
              <a:gd name="T49" fmla="*/ 2147483647 h 2758"/>
              <a:gd name="T50" fmla="*/ 2147483647 w 3062"/>
              <a:gd name="T51" fmla="*/ 2147483647 h 2758"/>
              <a:gd name="T52" fmla="*/ 2147483647 w 3062"/>
              <a:gd name="T53" fmla="*/ 2147483647 h 2758"/>
              <a:gd name="T54" fmla="*/ 2147483647 w 3062"/>
              <a:gd name="T55" fmla="*/ 2147483647 h 2758"/>
              <a:gd name="T56" fmla="*/ 2147483647 w 3062"/>
              <a:gd name="T57" fmla="*/ 2147483647 h 2758"/>
              <a:gd name="T58" fmla="*/ 2147483647 w 3062"/>
              <a:gd name="T59" fmla="*/ 2147483647 h 2758"/>
              <a:gd name="T60" fmla="*/ 2147483647 w 3062"/>
              <a:gd name="T61" fmla="*/ 2147483647 h 2758"/>
              <a:gd name="T62" fmla="*/ 2147483647 w 3062"/>
              <a:gd name="T63" fmla="*/ 2147483647 h 2758"/>
              <a:gd name="T64" fmla="*/ 2147483647 w 3062"/>
              <a:gd name="T65" fmla="*/ 2147483647 h 2758"/>
              <a:gd name="T66" fmla="*/ 2147483647 w 3062"/>
              <a:gd name="T67" fmla="*/ 2147483647 h 2758"/>
              <a:gd name="T68" fmla="*/ 2147483647 w 3062"/>
              <a:gd name="T69" fmla="*/ 2147483647 h 2758"/>
              <a:gd name="T70" fmla="*/ 2147483647 w 3062"/>
              <a:gd name="T71" fmla="*/ 2147483647 h 2758"/>
              <a:gd name="T72" fmla="*/ 2147483647 w 3062"/>
              <a:gd name="T73" fmla="*/ 2147483647 h 2758"/>
              <a:gd name="T74" fmla="*/ 2147483647 w 3062"/>
              <a:gd name="T75" fmla="*/ 2147483647 h 2758"/>
              <a:gd name="T76" fmla="*/ 2147483647 w 3062"/>
              <a:gd name="T77" fmla="*/ 2147483647 h 2758"/>
              <a:gd name="T78" fmla="*/ 2147483647 w 3062"/>
              <a:gd name="T79" fmla="*/ 2147483647 h 2758"/>
              <a:gd name="T80" fmla="*/ 2147483647 w 3062"/>
              <a:gd name="T81" fmla="*/ 2147483647 h 2758"/>
              <a:gd name="T82" fmla="*/ 2147483647 w 3062"/>
              <a:gd name="T83" fmla="*/ 2147483647 h 2758"/>
              <a:gd name="T84" fmla="*/ 2147483647 w 3062"/>
              <a:gd name="T85" fmla="*/ 2147483647 h 2758"/>
              <a:gd name="T86" fmla="*/ 2147483647 w 3062"/>
              <a:gd name="T87" fmla="*/ 2147483647 h 2758"/>
              <a:gd name="T88" fmla="*/ 2147483647 w 3062"/>
              <a:gd name="T89" fmla="*/ 2147483647 h 2758"/>
              <a:gd name="T90" fmla="*/ 2147483647 w 3062"/>
              <a:gd name="T91" fmla="*/ 2147483647 h 2758"/>
              <a:gd name="T92" fmla="*/ 2147483647 w 3062"/>
              <a:gd name="T93" fmla="*/ 2147483647 h 2758"/>
              <a:gd name="T94" fmla="*/ 2147483647 w 3062"/>
              <a:gd name="T95" fmla="*/ 2147483647 h 2758"/>
              <a:gd name="T96" fmla="*/ 2147483647 w 3062"/>
              <a:gd name="T97" fmla="*/ 2147483647 h 2758"/>
              <a:gd name="T98" fmla="*/ 2147483647 w 3062"/>
              <a:gd name="T99" fmla="*/ 2147483647 h 2758"/>
              <a:gd name="T100" fmla="*/ 2147483647 w 3062"/>
              <a:gd name="T101" fmla="*/ 2147483647 h 2758"/>
              <a:gd name="T102" fmla="*/ 2147483647 w 3062"/>
              <a:gd name="T103" fmla="*/ 2147483647 h 2758"/>
              <a:gd name="T104" fmla="*/ 2147483647 w 3062"/>
              <a:gd name="T105" fmla="*/ 2147483647 h 2758"/>
              <a:gd name="T106" fmla="*/ 2147483647 w 3062"/>
              <a:gd name="T107" fmla="*/ 2147483647 h 2758"/>
              <a:gd name="T108" fmla="*/ 2147483647 w 3062"/>
              <a:gd name="T109" fmla="*/ 2147483647 h 2758"/>
              <a:gd name="T110" fmla="*/ 2147483647 w 3062"/>
              <a:gd name="T111" fmla="*/ 2147483647 h 2758"/>
              <a:gd name="T112" fmla="*/ 2147483647 w 3062"/>
              <a:gd name="T113" fmla="*/ 2147483647 h 2758"/>
              <a:gd name="T114" fmla="*/ 2147483647 w 3062"/>
              <a:gd name="T115" fmla="*/ 2147483647 h 2758"/>
              <a:gd name="T116" fmla="*/ 2147483647 w 3062"/>
              <a:gd name="T117" fmla="*/ 2147483647 h 2758"/>
              <a:gd name="T118" fmla="*/ 2147483647 w 3062"/>
              <a:gd name="T119" fmla="*/ 2147483647 h 2758"/>
              <a:gd name="T120" fmla="*/ 2147483647 w 3062"/>
              <a:gd name="T121" fmla="*/ 2147483647 h 2758"/>
              <a:gd name="T122" fmla="*/ 2147483647 w 3062"/>
              <a:gd name="T123" fmla="*/ 2147483647 h 2758"/>
              <a:gd name="T124" fmla="*/ 2147483647 w 3062"/>
              <a:gd name="T125" fmla="*/ 2147483647 h 275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062" h="2758">
                <a:moveTo>
                  <a:pt x="1982" y="1630"/>
                </a:moveTo>
                <a:lnTo>
                  <a:pt x="1982" y="1630"/>
                </a:lnTo>
                <a:lnTo>
                  <a:pt x="1976" y="1628"/>
                </a:lnTo>
                <a:lnTo>
                  <a:pt x="1972" y="1630"/>
                </a:lnTo>
                <a:lnTo>
                  <a:pt x="1962" y="1640"/>
                </a:lnTo>
                <a:lnTo>
                  <a:pt x="1960" y="1644"/>
                </a:lnTo>
                <a:lnTo>
                  <a:pt x="1962" y="1650"/>
                </a:lnTo>
                <a:lnTo>
                  <a:pt x="1966" y="1652"/>
                </a:lnTo>
                <a:lnTo>
                  <a:pt x="1972" y="1650"/>
                </a:lnTo>
                <a:lnTo>
                  <a:pt x="1982" y="1640"/>
                </a:lnTo>
                <a:lnTo>
                  <a:pt x="1984" y="1634"/>
                </a:lnTo>
                <a:lnTo>
                  <a:pt x="1982" y="1630"/>
                </a:lnTo>
                <a:close/>
                <a:moveTo>
                  <a:pt x="2112" y="1982"/>
                </a:moveTo>
                <a:lnTo>
                  <a:pt x="2112" y="1982"/>
                </a:lnTo>
                <a:lnTo>
                  <a:pt x="2116" y="1994"/>
                </a:lnTo>
                <a:lnTo>
                  <a:pt x="2120" y="2000"/>
                </a:lnTo>
                <a:lnTo>
                  <a:pt x="2122" y="2006"/>
                </a:lnTo>
                <a:lnTo>
                  <a:pt x="2122" y="2014"/>
                </a:lnTo>
                <a:lnTo>
                  <a:pt x="2122" y="2018"/>
                </a:lnTo>
                <a:lnTo>
                  <a:pt x="2124" y="2022"/>
                </a:lnTo>
                <a:lnTo>
                  <a:pt x="2126" y="2024"/>
                </a:lnTo>
                <a:lnTo>
                  <a:pt x="2128" y="2026"/>
                </a:lnTo>
                <a:lnTo>
                  <a:pt x="2130" y="2026"/>
                </a:lnTo>
                <a:lnTo>
                  <a:pt x="2134" y="2026"/>
                </a:lnTo>
                <a:lnTo>
                  <a:pt x="2140" y="2024"/>
                </a:lnTo>
                <a:lnTo>
                  <a:pt x="2142" y="2022"/>
                </a:lnTo>
                <a:lnTo>
                  <a:pt x="2142" y="2008"/>
                </a:lnTo>
                <a:lnTo>
                  <a:pt x="2142" y="1996"/>
                </a:lnTo>
                <a:lnTo>
                  <a:pt x="2144" y="1992"/>
                </a:lnTo>
                <a:lnTo>
                  <a:pt x="2146" y="1994"/>
                </a:lnTo>
                <a:lnTo>
                  <a:pt x="2148" y="2000"/>
                </a:lnTo>
                <a:lnTo>
                  <a:pt x="2158" y="2012"/>
                </a:lnTo>
                <a:lnTo>
                  <a:pt x="2166" y="2020"/>
                </a:lnTo>
                <a:lnTo>
                  <a:pt x="2172" y="2024"/>
                </a:lnTo>
                <a:lnTo>
                  <a:pt x="2180" y="2026"/>
                </a:lnTo>
                <a:lnTo>
                  <a:pt x="2184" y="2026"/>
                </a:lnTo>
                <a:lnTo>
                  <a:pt x="2186" y="2026"/>
                </a:lnTo>
                <a:lnTo>
                  <a:pt x="2188" y="2024"/>
                </a:lnTo>
                <a:lnTo>
                  <a:pt x="2190" y="2022"/>
                </a:lnTo>
                <a:lnTo>
                  <a:pt x="2188" y="2020"/>
                </a:lnTo>
                <a:lnTo>
                  <a:pt x="2186" y="2014"/>
                </a:lnTo>
                <a:lnTo>
                  <a:pt x="2176" y="2002"/>
                </a:lnTo>
                <a:lnTo>
                  <a:pt x="2168" y="1992"/>
                </a:lnTo>
                <a:lnTo>
                  <a:pt x="2166" y="1988"/>
                </a:lnTo>
                <a:lnTo>
                  <a:pt x="2166" y="1984"/>
                </a:lnTo>
                <a:lnTo>
                  <a:pt x="2168" y="1982"/>
                </a:lnTo>
                <a:lnTo>
                  <a:pt x="2178" y="1972"/>
                </a:lnTo>
                <a:lnTo>
                  <a:pt x="2180" y="1968"/>
                </a:lnTo>
                <a:lnTo>
                  <a:pt x="2182" y="1962"/>
                </a:lnTo>
                <a:lnTo>
                  <a:pt x="2180" y="1960"/>
                </a:lnTo>
                <a:lnTo>
                  <a:pt x="2174" y="1958"/>
                </a:lnTo>
                <a:lnTo>
                  <a:pt x="2150" y="1958"/>
                </a:lnTo>
                <a:lnTo>
                  <a:pt x="2148" y="1958"/>
                </a:lnTo>
                <a:lnTo>
                  <a:pt x="2146" y="1956"/>
                </a:lnTo>
                <a:lnTo>
                  <a:pt x="2146" y="1954"/>
                </a:lnTo>
                <a:lnTo>
                  <a:pt x="2146" y="1950"/>
                </a:lnTo>
                <a:lnTo>
                  <a:pt x="2148" y="1946"/>
                </a:lnTo>
                <a:lnTo>
                  <a:pt x="2158" y="1934"/>
                </a:lnTo>
                <a:lnTo>
                  <a:pt x="2158" y="1932"/>
                </a:lnTo>
                <a:lnTo>
                  <a:pt x="2158" y="1930"/>
                </a:lnTo>
                <a:lnTo>
                  <a:pt x="2154" y="1928"/>
                </a:lnTo>
                <a:lnTo>
                  <a:pt x="2150" y="1928"/>
                </a:lnTo>
                <a:lnTo>
                  <a:pt x="2144" y="1930"/>
                </a:lnTo>
                <a:lnTo>
                  <a:pt x="2138" y="1934"/>
                </a:lnTo>
                <a:lnTo>
                  <a:pt x="2130" y="1946"/>
                </a:lnTo>
                <a:lnTo>
                  <a:pt x="2116" y="1970"/>
                </a:lnTo>
                <a:lnTo>
                  <a:pt x="2112" y="1982"/>
                </a:lnTo>
                <a:close/>
                <a:moveTo>
                  <a:pt x="1966" y="1940"/>
                </a:moveTo>
                <a:lnTo>
                  <a:pt x="1966" y="1940"/>
                </a:lnTo>
                <a:lnTo>
                  <a:pt x="1968" y="1948"/>
                </a:lnTo>
                <a:lnTo>
                  <a:pt x="1970" y="1954"/>
                </a:lnTo>
                <a:lnTo>
                  <a:pt x="1972" y="1960"/>
                </a:lnTo>
                <a:lnTo>
                  <a:pt x="1980" y="1974"/>
                </a:lnTo>
                <a:lnTo>
                  <a:pt x="1982" y="1980"/>
                </a:lnTo>
                <a:lnTo>
                  <a:pt x="1988" y="1984"/>
                </a:lnTo>
                <a:lnTo>
                  <a:pt x="1994" y="1986"/>
                </a:lnTo>
                <a:lnTo>
                  <a:pt x="1998" y="1986"/>
                </a:lnTo>
                <a:lnTo>
                  <a:pt x="2014" y="1986"/>
                </a:lnTo>
                <a:lnTo>
                  <a:pt x="2018" y="1986"/>
                </a:lnTo>
                <a:lnTo>
                  <a:pt x="2024" y="1988"/>
                </a:lnTo>
                <a:lnTo>
                  <a:pt x="2032" y="1990"/>
                </a:lnTo>
                <a:lnTo>
                  <a:pt x="2038" y="1992"/>
                </a:lnTo>
                <a:lnTo>
                  <a:pt x="2044" y="1996"/>
                </a:lnTo>
                <a:lnTo>
                  <a:pt x="2052" y="1996"/>
                </a:lnTo>
                <a:lnTo>
                  <a:pt x="2056" y="1996"/>
                </a:lnTo>
                <a:lnTo>
                  <a:pt x="2062" y="1994"/>
                </a:lnTo>
                <a:lnTo>
                  <a:pt x="2066" y="1988"/>
                </a:lnTo>
                <a:lnTo>
                  <a:pt x="2072" y="1974"/>
                </a:lnTo>
                <a:lnTo>
                  <a:pt x="2074" y="1968"/>
                </a:lnTo>
                <a:lnTo>
                  <a:pt x="2078" y="1962"/>
                </a:lnTo>
                <a:lnTo>
                  <a:pt x="2088" y="1950"/>
                </a:lnTo>
                <a:lnTo>
                  <a:pt x="2090" y="1944"/>
                </a:lnTo>
                <a:lnTo>
                  <a:pt x="2094" y="1932"/>
                </a:lnTo>
                <a:lnTo>
                  <a:pt x="2096" y="1928"/>
                </a:lnTo>
                <a:lnTo>
                  <a:pt x="2100" y="1924"/>
                </a:lnTo>
                <a:lnTo>
                  <a:pt x="2106" y="1922"/>
                </a:lnTo>
                <a:lnTo>
                  <a:pt x="2108" y="1920"/>
                </a:lnTo>
                <a:lnTo>
                  <a:pt x="2108" y="1918"/>
                </a:lnTo>
                <a:lnTo>
                  <a:pt x="2108" y="1916"/>
                </a:lnTo>
                <a:lnTo>
                  <a:pt x="2106" y="1914"/>
                </a:lnTo>
                <a:lnTo>
                  <a:pt x="2100" y="1912"/>
                </a:lnTo>
                <a:lnTo>
                  <a:pt x="2096" y="1908"/>
                </a:lnTo>
                <a:lnTo>
                  <a:pt x="2094" y="1900"/>
                </a:lnTo>
                <a:lnTo>
                  <a:pt x="2094" y="1898"/>
                </a:lnTo>
                <a:lnTo>
                  <a:pt x="2094" y="1882"/>
                </a:lnTo>
                <a:lnTo>
                  <a:pt x="2094" y="1878"/>
                </a:lnTo>
                <a:lnTo>
                  <a:pt x="2096" y="1870"/>
                </a:lnTo>
                <a:lnTo>
                  <a:pt x="2100" y="1866"/>
                </a:lnTo>
                <a:lnTo>
                  <a:pt x="2106" y="1864"/>
                </a:lnTo>
                <a:lnTo>
                  <a:pt x="2108" y="1862"/>
                </a:lnTo>
                <a:lnTo>
                  <a:pt x="2110" y="1858"/>
                </a:lnTo>
                <a:lnTo>
                  <a:pt x="2110" y="1856"/>
                </a:lnTo>
                <a:lnTo>
                  <a:pt x="2110" y="1852"/>
                </a:lnTo>
                <a:lnTo>
                  <a:pt x="2106" y="1848"/>
                </a:lnTo>
                <a:lnTo>
                  <a:pt x="2102" y="1842"/>
                </a:lnTo>
                <a:lnTo>
                  <a:pt x="2096" y="1836"/>
                </a:lnTo>
                <a:lnTo>
                  <a:pt x="2090" y="1834"/>
                </a:lnTo>
                <a:lnTo>
                  <a:pt x="2084" y="1832"/>
                </a:lnTo>
                <a:lnTo>
                  <a:pt x="2076" y="1834"/>
                </a:lnTo>
                <a:lnTo>
                  <a:pt x="2052" y="1846"/>
                </a:lnTo>
                <a:lnTo>
                  <a:pt x="2046" y="1850"/>
                </a:lnTo>
                <a:lnTo>
                  <a:pt x="2040" y="1856"/>
                </a:lnTo>
                <a:lnTo>
                  <a:pt x="2020" y="1882"/>
                </a:lnTo>
                <a:lnTo>
                  <a:pt x="2014" y="1888"/>
                </a:lnTo>
                <a:lnTo>
                  <a:pt x="2008" y="1892"/>
                </a:lnTo>
                <a:lnTo>
                  <a:pt x="2004" y="1896"/>
                </a:lnTo>
                <a:lnTo>
                  <a:pt x="1988" y="1902"/>
                </a:lnTo>
                <a:lnTo>
                  <a:pt x="1984" y="1904"/>
                </a:lnTo>
                <a:lnTo>
                  <a:pt x="1972" y="1914"/>
                </a:lnTo>
                <a:lnTo>
                  <a:pt x="1968" y="1920"/>
                </a:lnTo>
                <a:lnTo>
                  <a:pt x="1966" y="1926"/>
                </a:lnTo>
                <a:lnTo>
                  <a:pt x="1966" y="1940"/>
                </a:lnTo>
                <a:close/>
                <a:moveTo>
                  <a:pt x="2180" y="1810"/>
                </a:moveTo>
                <a:lnTo>
                  <a:pt x="2180" y="1810"/>
                </a:lnTo>
                <a:lnTo>
                  <a:pt x="2174" y="1814"/>
                </a:lnTo>
                <a:lnTo>
                  <a:pt x="2170" y="1818"/>
                </a:lnTo>
                <a:lnTo>
                  <a:pt x="2164" y="1832"/>
                </a:lnTo>
                <a:lnTo>
                  <a:pt x="2164" y="1834"/>
                </a:lnTo>
                <a:lnTo>
                  <a:pt x="2164" y="1836"/>
                </a:lnTo>
                <a:lnTo>
                  <a:pt x="2166" y="1838"/>
                </a:lnTo>
                <a:lnTo>
                  <a:pt x="2168" y="1836"/>
                </a:lnTo>
                <a:lnTo>
                  <a:pt x="2174" y="1834"/>
                </a:lnTo>
                <a:lnTo>
                  <a:pt x="2180" y="1832"/>
                </a:lnTo>
                <a:lnTo>
                  <a:pt x="2186" y="1834"/>
                </a:lnTo>
                <a:lnTo>
                  <a:pt x="2192" y="1838"/>
                </a:lnTo>
                <a:lnTo>
                  <a:pt x="2200" y="1840"/>
                </a:lnTo>
                <a:lnTo>
                  <a:pt x="2204" y="1840"/>
                </a:lnTo>
                <a:lnTo>
                  <a:pt x="2210" y="1840"/>
                </a:lnTo>
                <a:lnTo>
                  <a:pt x="2218" y="1844"/>
                </a:lnTo>
                <a:lnTo>
                  <a:pt x="2224" y="1846"/>
                </a:lnTo>
                <a:lnTo>
                  <a:pt x="2226" y="1846"/>
                </a:lnTo>
                <a:lnTo>
                  <a:pt x="2228" y="1846"/>
                </a:lnTo>
                <a:lnTo>
                  <a:pt x="2230" y="1844"/>
                </a:lnTo>
                <a:lnTo>
                  <a:pt x="2230" y="1842"/>
                </a:lnTo>
                <a:lnTo>
                  <a:pt x="2230" y="1818"/>
                </a:lnTo>
                <a:lnTo>
                  <a:pt x="2230" y="1812"/>
                </a:lnTo>
                <a:lnTo>
                  <a:pt x="2226" y="1806"/>
                </a:lnTo>
                <a:lnTo>
                  <a:pt x="2216" y="1798"/>
                </a:lnTo>
                <a:lnTo>
                  <a:pt x="2214" y="1796"/>
                </a:lnTo>
                <a:lnTo>
                  <a:pt x="2212" y="1794"/>
                </a:lnTo>
                <a:lnTo>
                  <a:pt x="2208" y="1796"/>
                </a:lnTo>
                <a:lnTo>
                  <a:pt x="2206" y="1798"/>
                </a:lnTo>
                <a:lnTo>
                  <a:pt x="2198" y="1806"/>
                </a:lnTo>
                <a:lnTo>
                  <a:pt x="2190" y="1810"/>
                </a:lnTo>
                <a:lnTo>
                  <a:pt x="2184" y="1810"/>
                </a:lnTo>
                <a:lnTo>
                  <a:pt x="2180" y="1810"/>
                </a:lnTo>
                <a:close/>
                <a:moveTo>
                  <a:pt x="2152" y="1544"/>
                </a:moveTo>
                <a:lnTo>
                  <a:pt x="2152" y="1544"/>
                </a:lnTo>
                <a:lnTo>
                  <a:pt x="2152" y="1542"/>
                </a:lnTo>
                <a:lnTo>
                  <a:pt x="2152" y="1540"/>
                </a:lnTo>
                <a:lnTo>
                  <a:pt x="2150" y="1540"/>
                </a:lnTo>
                <a:lnTo>
                  <a:pt x="2148" y="1542"/>
                </a:lnTo>
                <a:lnTo>
                  <a:pt x="2138" y="1550"/>
                </a:lnTo>
                <a:lnTo>
                  <a:pt x="2134" y="1558"/>
                </a:lnTo>
                <a:lnTo>
                  <a:pt x="2132" y="1564"/>
                </a:lnTo>
                <a:lnTo>
                  <a:pt x="2132" y="1568"/>
                </a:lnTo>
                <a:lnTo>
                  <a:pt x="2134" y="1576"/>
                </a:lnTo>
                <a:lnTo>
                  <a:pt x="2136" y="1584"/>
                </a:lnTo>
                <a:lnTo>
                  <a:pt x="2140" y="1588"/>
                </a:lnTo>
                <a:lnTo>
                  <a:pt x="2140" y="1590"/>
                </a:lnTo>
                <a:lnTo>
                  <a:pt x="2142" y="1592"/>
                </a:lnTo>
                <a:lnTo>
                  <a:pt x="2144" y="1590"/>
                </a:lnTo>
                <a:lnTo>
                  <a:pt x="2144" y="1588"/>
                </a:lnTo>
                <a:lnTo>
                  <a:pt x="2150" y="1564"/>
                </a:lnTo>
                <a:lnTo>
                  <a:pt x="2152" y="1548"/>
                </a:lnTo>
                <a:lnTo>
                  <a:pt x="2152" y="1544"/>
                </a:lnTo>
                <a:close/>
                <a:moveTo>
                  <a:pt x="2066" y="2082"/>
                </a:moveTo>
                <a:lnTo>
                  <a:pt x="2066" y="2082"/>
                </a:lnTo>
                <a:lnTo>
                  <a:pt x="2068" y="2082"/>
                </a:lnTo>
                <a:lnTo>
                  <a:pt x="2070" y="2082"/>
                </a:lnTo>
                <a:lnTo>
                  <a:pt x="2072" y="2080"/>
                </a:lnTo>
                <a:lnTo>
                  <a:pt x="2070" y="2078"/>
                </a:lnTo>
                <a:lnTo>
                  <a:pt x="2068" y="2072"/>
                </a:lnTo>
                <a:lnTo>
                  <a:pt x="2062" y="2066"/>
                </a:lnTo>
                <a:lnTo>
                  <a:pt x="2056" y="2062"/>
                </a:lnTo>
                <a:lnTo>
                  <a:pt x="2032" y="2058"/>
                </a:lnTo>
                <a:lnTo>
                  <a:pt x="2018" y="2052"/>
                </a:lnTo>
                <a:lnTo>
                  <a:pt x="2012" y="2048"/>
                </a:lnTo>
                <a:lnTo>
                  <a:pt x="2006" y="2046"/>
                </a:lnTo>
                <a:lnTo>
                  <a:pt x="1998" y="2046"/>
                </a:lnTo>
                <a:lnTo>
                  <a:pt x="1994" y="2046"/>
                </a:lnTo>
                <a:lnTo>
                  <a:pt x="1978" y="2046"/>
                </a:lnTo>
                <a:lnTo>
                  <a:pt x="1964" y="2046"/>
                </a:lnTo>
                <a:lnTo>
                  <a:pt x="1948" y="2046"/>
                </a:lnTo>
                <a:lnTo>
                  <a:pt x="1916" y="2046"/>
                </a:lnTo>
                <a:lnTo>
                  <a:pt x="1912" y="2046"/>
                </a:lnTo>
                <a:lnTo>
                  <a:pt x="1916" y="2048"/>
                </a:lnTo>
                <a:lnTo>
                  <a:pt x="1940" y="2062"/>
                </a:lnTo>
                <a:lnTo>
                  <a:pt x="1954" y="2066"/>
                </a:lnTo>
                <a:lnTo>
                  <a:pt x="1998" y="2074"/>
                </a:lnTo>
                <a:lnTo>
                  <a:pt x="2014" y="2074"/>
                </a:lnTo>
                <a:lnTo>
                  <a:pt x="2026" y="2074"/>
                </a:lnTo>
                <a:lnTo>
                  <a:pt x="2042" y="2076"/>
                </a:lnTo>
                <a:lnTo>
                  <a:pt x="2066" y="2082"/>
                </a:lnTo>
                <a:close/>
                <a:moveTo>
                  <a:pt x="2126" y="1676"/>
                </a:moveTo>
                <a:lnTo>
                  <a:pt x="2126" y="1676"/>
                </a:lnTo>
                <a:lnTo>
                  <a:pt x="2124" y="1684"/>
                </a:lnTo>
                <a:lnTo>
                  <a:pt x="2126" y="1692"/>
                </a:lnTo>
                <a:lnTo>
                  <a:pt x="2130" y="1706"/>
                </a:lnTo>
                <a:lnTo>
                  <a:pt x="2134" y="1712"/>
                </a:lnTo>
                <a:lnTo>
                  <a:pt x="2138" y="1718"/>
                </a:lnTo>
                <a:lnTo>
                  <a:pt x="2142" y="1722"/>
                </a:lnTo>
                <a:lnTo>
                  <a:pt x="2148" y="1722"/>
                </a:lnTo>
                <a:lnTo>
                  <a:pt x="2152" y="1724"/>
                </a:lnTo>
                <a:lnTo>
                  <a:pt x="2158" y="1728"/>
                </a:lnTo>
                <a:lnTo>
                  <a:pt x="2174" y="1738"/>
                </a:lnTo>
                <a:lnTo>
                  <a:pt x="2180" y="1744"/>
                </a:lnTo>
                <a:lnTo>
                  <a:pt x="2186" y="1750"/>
                </a:lnTo>
                <a:lnTo>
                  <a:pt x="2188" y="1754"/>
                </a:lnTo>
                <a:lnTo>
                  <a:pt x="2192" y="1760"/>
                </a:lnTo>
                <a:lnTo>
                  <a:pt x="2198" y="1766"/>
                </a:lnTo>
                <a:lnTo>
                  <a:pt x="2204" y="1768"/>
                </a:lnTo>
                <a:lnTo>
                  <a:pt x="2206" y="1768"/>
                </a:lnTo>
                <a:lnTo>
                  <a:pt x="2208" y="1768"/>
                </a:lnTo>
                <a:lnTo>
                  <a:pt x="2210" y="1766"/>
                </a:lnTo>
                <a:lnTo>
                  <a:pt x="2210" y="1764"/>
                </a:lnTo>
                <a:lnTo>
                  <a:pt x="2210" y="1760"/>
                </a:lnTo>
                <a:lnTo>
                  <a:pt x="2210" y="1752"/>
                </a:lnTo>
                <a:lnTo>
                  <a:pt x="2206" y="1746"/>
                </a:lnTo>
                <a:lnTo>
                  <a:pt x="2196" y="1730"/>
                </a:lnTo>
                <a:lnTo>
                  <a:pt x="2190" y="1724"/>
                </a:lnTo>
                <a:lnTo>
                  <a:pt x="2184" y="1718"/>
                </a:lnTo>
                <a:lnTo>
                  <a:pt x="2168" y="1708"/>
                </a:lnTo>
                <a:lnTo>
                  <a:pt x="2164" y="1704"/>
                </a:lnTo>
                <a:lnTo>
                  <a:pt x="2162" y="1698"/>
                </a:lnTo>
                <a:lnTo>
                  <a:pt x="2164" y="1686"/>
                </a:lnTo>
                <a:lnTo>
                  <a:pt x="2170" y="1672"/>
                </a:lnTo>
                <a:lnTo>
                  <a:pt x="2168" y="1666"/>
                </a:lnTo>
                <a:lnTo>
                  <a:pt x="2164" y="1660"/>
                </a:lnTo>
                <a:lnTo>
                  <a:pt x="2160" y="1658"/>
                </a:lnTo>
                <a:lnTo>
                  <a:pt x="2152" y="1656"/>
                </a:lnTo>
                <a:lnTo>
                  <a:pt x="2146" y="1658"/>
                </a:lnTo>
                <a:lnTo>
                  <a:pt x="2140" y="1660"/>
                </a:lnTo>
                <a:lnTo>
                  <a:pt x="2134" y="1666"/>
                </a:lnTo>
                <a:lnTo>
                  <a:pt x="2130" y="1672"/>
                </a:lnTo>
                <a:lnTo>
                  <a:pt x="2126" y="1676"/>
                </a:lnTo>
                <a:close/>
                <a:moveTo>
                  <a:pt x="3046" y="620"/>
                </a:moveTo>
                <a:lnTo>
                  <a:pt x="3046" y="620"/>
                </a:lnTo>
                <a:lnTo>
                  <a:pt x="3052" y="616"/>
                </a:lnTo>
                <a:lnTo>
                  <a:pt x="3054" y="610"/>
                </a:lnTo>
                <a:lnTo>
                  <a:pt x="3062" y="478"/>
                </a:lnTo>
                <a:lnTo>
                  <a:pt x="3060" y="472"/>
                </a:lnTo>
                <a:lnTo>
                  <a:pt x="3056" y="466"/>
                </a:lnTo>
                <a:lnTo>
                  <a:pt x="3050" y="464"/>
                </a:lnTo>
                <a:lnTo>
                  <a:pt x="3038" y="460"/>
                </a:lnTo>
                <a:lnTo>
                  <a:pt x="3034" y="458"/>
                </a:lnTo>
                <a:lnTo>
                  <a:pt x="3028" y="454"/>
                </a:lnTo>
                <a:lnTo>
                  <a:pt x="3020" y="446"/>
                </a:lnTo>
                <a:lnTo>
                  <a:pt x="3006" y="438"/>
                </a:lnTo>
                <a:lnTo>
                  <a:pt x="3002" y="434"/>
                </a:lnTo>
                <a:lnTo>
                  <a:pt x="2994" y="432"/>
                </a:lnTo>
                <a:lnTo>
                  <a:pt x="2986" y="432"/>
                </a:lnTo>
                <a:lnTo>
                  <a:pt x="2972" y="432"/>
                </a:lnTo>
                <a:lnTo>
                  <a:pt x="2966" y="430"/>
                </a:lnTo>
                <a:lnTo>
                  <a:pt x="2958" y="428"/>
                </a:lnTo>
                <a:lnTo>
                  <a:pt x="2952" y="424"/>
                </a:lnTo>
                <a:lnTo>
                  <a:pt x="2946" y="422"/>
                </a:lnTo>
                <a:lnTo>
                  <a:pt x="2938" y="422"/>
                </a:lnTo>
                <a:lnTo>
                  <a:pt x="2934" y="422"/>
                </a:lnTo>
                <a:lnTo>
                  <a:pt x="2920" y="422"/>
                </a:lnTo>
                <a:lnTo>
                  <a:pt x="2918" y="424"/>
                </a:lnTo>
                <a:lnTo>
                  <a:pt x="2918" y="430"/>
                </a:lnTo>
                <a:lnTo>
                  <a:pt x="2924" y="452"/>
                </a:lnTo>
                <a:lnTo>
                  <a:pt x="2922" y="460"/>
                </a:lnTo>
                <a:lnTo>
                  <a:pt x="2918" y="464"/>
                </a:lnTo>
                <a:lnTo>
                  <a:pt x="2914" y="466"/>
                </a:lnTo>
                <a:lnTo>
                  <a:pt x="2906" y="468"/>
                </a:lnTo>
                <a:lnTo>
                  <a:pt x="2900" y="466"/>
                </a:lnTo>
                <a:lnTo>
                  <a:pt x="2894" y="464"/>
                </a:lnTo>
                <a:lnTo>
                  <a:pt x="2888" y="460"/>
                </a:lnTo>
                <a:lnTo>
                  <a:pt x="2882" y="454"/>
                </a:lnTo>
                <a:lnTo>
                  <a:pt x="2880" y="448"/>
                </a:lnTo>
                <a:lnTo>
                  <a:pt x="2876" y="436"/>
                </a:lnTo>
                <a:lnTo>
                  <a:pt x="2874" y="432"/>
                </a:lnTo>
                <a:lnTo>
                  <a:pt x="2868" y="432"/>
                </a:lnTo>
                <a:lnTo>
                  <a:pt x="2856" y="432"/>
                </a:lnTo>
                <a:lnTo>
                  <a:pt x="2848" y="432"/>
                </a:lnTo>
                <a:lnTo>
                  <a:pt x="2842" y="436"/>
                </a:lnTo>
                <a:lnTo>
                  <a:pt x="2836" y="438"/>
                </a:lnTo>
                <a:lnTo>
                  <a:pt x="2830" y="438"/>
                </a:lnTo>
                <a:lnTo>
                  <a:pt x="2816" y="434"/>
                </a:lnTo>
                <a:lnTo>
                  <a:pt x="2800" y="432"/>
                </a:lnTo>
                <a:lnTo>
                  <a:pt x="2786" y="432"/>
                </a:lnTo>
                <a:lnTo>
                  <a:pt x="2780" y="432"/>
                </a:lnTo>
                <a:lnTo>
                  <a:pt x="2774" y="436"/>
                </a:lnTo>
                <a:lnTo>
                  <a:pt x="2772" y="438"/>
                </a:lnTo>
                <a:lnTo>
                  <a:pt x="2768" y="438"/>
                </a:lnTo>
                <a:lnTo>
                  <a:pt x="2764" y="436"/>
                </a:lnTo>
                <a:lnTo>
                  <a:pt x="2756" y="426"/>
                </a:lnTo>
                <a:lnTo>
                  <a:pt x="2752" y="420"/>
                </a:lnTo>
                <a:lnTo>
                  <a:pt x="2750" y="414"/>
                </a:lnTo>
                <a:lnTo>
                  <a:pt x="2750" y="400"/>
                </a:lnTo>
                <a:lnTo>
                  <a:pt x="2748" y="394"/>
                </a:lnTo>
                <a:lnTo>
                  <a:pt x="2742" y="388"/>
                </a:lnTo>
                <a:lnTo>
                  <a:pt x="2726" y="376"/>
                </a:lnTo>
                <a:lnTo>
                  <a:pt x="2720" y="374"/>
                </a:lnTo>
                <a:lnTo>
                  <a:pt x="2712" y="372"/>
                </a:lnTo>
                <a:lnTo>
                  <a:pt x="2680" y="372"/>
                </a:lnTo>
                <a:lnTo>
                  <a:pt x="2664" y="372"/>
                </a:lnTo>
                <a:lnTo>
                  <a:pt x="2630" y="372"/>
                </a:lnTo>
                <a:lnTo>
                  <a:pt x="2624" y="370"/>
                </a:lnTo>
                <a:lnTo>
                  <a:pt x="2622" y="368"/>
                </a:lnTo>
                <a:lnTo>
                  <a:pt x="2620" y="362"/>
                </a:lnTo>
                <a:lnTo>
                  <a:pt x="2618" y="358"/>
                </a:lnTo>
                <a:lnTo>
                  <a:pt x="2606" y="348"/>
                </a:lnTo>
                <a:lnTo>
                  <a:pt x="2590" y="338"/>
                </a:lnTo>
                <a:lnTo>
                  <a:pt x="2586" y="332"/>
                </a:lnTo>
                <a:lnTo>
                  <a:pt x="2584" y="326"/>
                </a:lnTo>
                <a:lnTo>
                  <a:pt x="2584" y="322"/>
                </a:lnTo>
                <a:lnTo>
                  <a:pt x="2580" y="316"/>
                </a:lnTo>
                <a:lnTo>
                  <a:pt x="2576" y="312"/>
                </a:lnTo>
                <a:lnTo>
                  <a:pt x="2474" y="286"/>
                </a:lnTo>
                <a:lnTo>
                  <a:pt x="2468" y="286"/>
                </a:lnTo>
                <a:lnTo>
                  <a:pt x="2466" y="288"/>
                </a:lnTo>
                <a:lnTo>
                  <a:pt x="2466" y="290"/>
                </a:lnTo>
                <a:lnTo>
                  <a:pt x="2464" y="294"/>
                </a:lnTo>
                <a:lnTo>
                  <a:pt x="2458" y="298"/>
                </a:lnTo>
                <a:lnTo>
                  <a:pt x="2442" y="310"/>
                </a:lnTo>
                <a:lnTo>
                  <a:pt x="2438" y="314"/>
                </a:lnTo>
                <a:lnTo>
                  <a:pt x="2438" y="322"/>
                </a:lnTo>
                <a:lnTo>
                  <a:pt x="2444" y="336"/>
                </a:lnTo>
                <a:lnTo>
                  <a:pt x="2444" y="338"/>
                </a:lnTo>
                <a:lnTo>
                  <a:pt x="2444" y="342"/>
                </a:lnTo>
                <a:lnTo>
                  <a:pt x="2442" y="344"/>
                </a:lnTo>
                <a:lnTo>
                  <a:pt x="2438" y="346"/>
                </a:lnTo>
                <a:lnTo>
                  <a:pt x="2424" y="350"/>
                </a:lnTo>
                <a:lnTo>
                  <a:pt x="2408" y="352"/>
                </a:lnTo>
                <a:lnTo>
                  <a:pt x="2406" y="352"/>
                </a:lnTo>
                <a:lnTo>
                  <a:pt x="2390" y="350"/>
                </a:lnTo>
                <a:lnTo>
                  <a:pt x="2376" y="346"/>
                </a:lnTo>
                <a:lnTo>
                  <a:pt x="2368" y="346"/>
                </a:lnTo>
                <a:lnTo>
                  <a:pt x="2362" y="348"/>
                </a:lnTo>
                <a:lnTo>
                  <a:pt x="2358" y="350"/>
                </a:lnTo>
                <a:lnTo>
                  <a:pt x="2350" y="350"/>
                </a:lnTo>
                <a:lnTo>
                  <a:pt x="2346" y="346"/>
                </a:lnTo>
                <a:lnTo>
                  <a:pt x="2332" y="340"/>
                </a:lnTo>
                <a:lnTo>
                  <a:pt x="2326" y="336"/>
                </a:lnTo>
                <a:lnTo>
                  <a:pt x="2324" y="336"/>
                </a:lnTo>
                <a:lnTo>
                  <a:pt x="2322" y="336"/>
                </a:lnTo>
                <a:lnTo>
                  <a:pt x="2320" y="338"/>
                </a:lnTo>
                <a:lnTo>
                  <a:pt x="2318" y="342"/>
                </a:lnTo>
                <a:lnTo>
                  <a:pt x="2318" y="354"/>
                </a:lnTo>
                <a:lnTo>
                  <a:pt x="2318" y="362"/>
                </a:lnTo>
                <a:lnTo>
                  <a:pt x="2314" y="368"/>
                </a:lnTo>
                <a:lnTo>
                  <a:pt x="2304" y="376"/>
                </a:lnTo>
                <a:lnTo>
                  <a:pt x="2302" y="378"/>
                </a:lnTo>
                <a:lnTo>
                  <a:pt x="2300" y="378"/>
                </a:lnTo>
                <a:lnTo>
                  <a:pt x="2298" y="378"/>
                </a:lnTo>
                <a:lnTo>
                  <a:pt x="2294" y="376"/>
                </a:lnTo>
                <a:lnTo>
                  <a:pt x="2284" y="360"/>
                </a:lnTo>
                <a:lnTo>
                  <a:pt x="2276" y="346"/>
                </a:lnTo>
                <a:lnTo>
                  <a:pt x="2264" y="330"/>
                </a:lnTo>
                <a:lnTo>
                  <a:pt x="2262" y="324"/>
                </a:lnTo>
                <a:lnTo>
                  <a:pt x="2264" y="316"/>
                </a:lnTo>
                <a:lnTo>
                  <a:pt x="2276" y="300"/>
                </a:lnTo>
                <a:lnTo>
                  <a:pt x="2278" y="294"/>
                </a:lnTo>
                <a:lnTo>
                  <a:pt x="2280" y="286"/>
                </a:lnTo>
                <a:lnTo>
                  <a:pt x="2280" y="282"/>
                </a:lnTo>
                <a:lnTo>
                  <a:pt x="2278" y="276"/>
                </a:lnTo>
                <a:lnTo>
                  <a:pt x="2274" y="268"/>
                </a:lnTo>
                <a:lnTo>
                  <a:pt x="2266" y="260"/>
                </a:lnTo>
                <a:lnTo>
                  <a:pt x="2252" y="252"/>
                </a:lnTo>
                <a:lnTo>
                  <a:pt x="2248" y="248"/>
                </a:lnTo>
                <a:lnTo>
                  <a:pt x="2240" y="246"/>
                </a:lnTo>
                <a:lnTo>
                  <a:pt x="2232" y="246"/>
                </a:lnTo>
                <a:lnTo>
                  <a:pt x="2230" y="246"/>
                </a:lnTo>
                <a:lnTo>
                  <a:pt x="2222" y="244"/>
                </a:lnTo>
                <a:lnTo>
                  <a:pt x="2216" y="240"/>
                </a:lnTo>
                <a:lnTo>
                  <a:pt x="2204" y="232"/>
                </a:lnTo>
                <a:lnTo>
                  <a:pt x="2198" y="230"/>
                </a:lnTo>
                <a:lnTo>
                  <a:pt x="2196" y="228"/>
                </a:lnTo>
                <a:lnTo>
                  <a:pt x="2192" y="228"/>
                </a:lnTo>
                <a:lnTo>
                  <a:pt x="2190" y="230"/>
                </a:lnTo>
                <a:lnTo>
                  <a:pt x="2188" y="232"/>
                </a:lnTo>
                <a:lnTo>
                  <a:pt x="2186" y="238"/>
                </a:lnTo>
                <a:lnTo>
                  <a:pt x="2178" y="252"/>
                </a:lnTo>
                <a:lnTo>
                  <a:pt x="2176" y="258"/>
                </a:lnTo>
                <a:lnTo>
                  <a:pt x="2170" y="262"/>
                </a:lnTo>
                <a:lnTo>
                  <a:pt x="2164" y="264"/>
                </a:lnTo>
                <a:lnTo>
                  <a:pt x="2132" y="264"/>
                </a:lnTo>
                <a:lnTo>
                  <a:pt x="2124" y="264"/>
                </a:lnTo>
                <a:lnTo>
                  <a:pt x="2116" y="262"/>
                </a:lnTo>
                <a:lnTo>
                  <a:pt x="2110" y="258"/>
                </a:lnTo>
                <a:lnTo>
                  <a:pt x="2104" y="254"/>
                </a:lnTo>
                <a:lnTo>
                  <a:pt x="2100" y="248"/>
                </a:lnTo>
                <a:lnTo>
                  <a:pt x="2098" y="242"/>
                </a:lnTo>
                <a:lnTo>
                  <a:pt x="2092" y="238"/>
                </a:lnTo>
                <a:lnTo>
                  <a:pt x="2086" y="236"/>
                </a:lnTo>
                <a:lnTo>
                  <a:pt x="2062" y="236"/>
                </a:lnTo>
                <a:lnTo>
                  <a:pt x="2054" y="236"/>
                </a:lnTo>
                <a:lnTo>
                  <a:pt x="2048" y="240"/>
                </a:lnTo>
                <a:lnTo>
                  <a:pt x="2032" y="250"/>
                </a:lnTo>
                <a:lnTo>
                  <a:pt x="2030" y="252"/>
                </a:lnTo>
                <a:lnTo>
                  <a:pt x="2028" y="252"/>
                </a:lnTo>
                <a:lnTo>
                  <a:pt x="2026" y="250"/>
                </a:lnTo>
                <a:lnTo>
                  <a:pt x="2026" y="246"/>
                </a:lnTo>
                <a:lnTo>
                  <a:pt x="2026" y="244"/>
                </a:lnTo>
                <a:lnTo>
                  <a:pt x="2024" y="236"/>
                </a:lnTo>
                <a:lnTo>
                  <a:pt x="2020" y="230"/>
                </a:lnTo>
                <a:lnTo>
                  <a:pt x="2012" y="222"/>
                </a:lnTo>
                <a:lnTo>
                  <a:pt x="2004" y="218"/>
                </a:lnTo>
                <a:lnTo>
                  <a:pt x="1998" y="216"/>
                </a:lnTo>
                <a:lnTo>
                  <a:pt x="1994" y="216"/>
                </a:lnTo>
                <a:lnTo>
                  <a:pt x="1986" y="218"/>
                </a:lnTo>
                <a:lnTo>
                  <a:pt x="1980" y="222"/>
                </a:lnTo>
                <a:lnTo>
                  <a:pt x="1972" y="230"/>
                </a:lnTo>
                <a:lnTo>
                  <a:pt x="1960" y="240"/>
                </a:lnTo>
                <a:lnTo>
                  <a:pt x="1944" y="250"/>
                </a:lnTo>
                <a:lnTo>
                  <a:pt x="1930" y="260"/>
                </a:lnTo>
                <a:lnTo>
                  <a:pt x="1914" y="270"/>
                </a:lnTo>
                <a:lnTo>
                  <a:pt x="1910" y="272"/>
                </a:lnTo>
                <a:lnTo>
                  <a:pt x="1912" y="268"/>
                </a:lnTo>
                <a:lnTo>
                  <a:pt x="1922" y="252"/>
                </a:lnTo>
                <a:lnTo>
                  <a:pt x="1928" y="246"/>
                </a:lnTo>
                <a:lnTo>
                  <a:pt x="1934" y="242"/>
                </a:lnTo>
                <a:lnTo>
                  <a:pt x="1940" y="238"/>
                </a:lnTo>
                <a:lnTo>
                  <a:pt x="1946" y="234"/>
                </a:lnTo>
                <a:lnTo>
                  <a:pt x="1952" y="228"/>
                </a:lnTo>
                <a:lnTo>
                  <a:pt x="1972" y="194"/>
                </a:lnTo>
                <a:lnTo>
                  <a:pt x="1982" y="180"/>
                </a:lnTo>
                <a:lnTo>
                  <a:pt x="1990" y="172"/>
                </a:lnTo>
                <a:lnTo>
                  <a:pt x="2000" y="160"/>
                </a:lnTo>
                <a:lnTo>
                  <a:pt x="2010" y="144"/>
                </a:lnTo>
                <a:lnTo>
                  <a:pt x="2014" y="138"/>
                </a:lnTo>
                <a:lnTo>
                  <a:pt x="2014" y="130"/>
                </a:lnTo>
                <a:lnTo>
                  <a:pt x="2008" y="96"/>
                </a:lnTo>
                <a:lnTo>
                  <a:pt x="2004" y="90"/>
                </a:lnTo>
                <a:lnTo>
                  <a:pt x="2000" y="84"/>
                </a:lnTo>
                <a:lnTo>
                  <a:pt x="1972" y="64"/>
                </a:lnTo>
                <a:lnTo>
                  <a:pt x="1958" y="56"/>
                </a:lnTo>
                <a:lnTo>
                  <a:pt x="1944" y="52"/>
                </a:lnTo>
                <a:lnTo>
                  <a:pt x="1940" y="48"/>
                </a:lnTo>
                <a:lnTo>
                  <a:pt x="1938" y="44"/>
                </a:lnTo>
                <a:lnTo>
                  <a:pt x="1934" y="32"/>
                </a:lnTo>
                <a:lnTo>
                  <a:pt x="1922" y="8"/>
                </a:lnTo>
                <a:lnTo>
                  <a:pt x="1916" y="2"/>
                </a:lnTo>
                <a:lnTo>
                  <a:pt x="1910" y="0"/>
                </a:lnTo>
                <a:lnTo>
                  <a:pt x="1886" y="0"/>
                </a:lnTo>
                <a:lnTo>
                  <a:pt x="1880" y="2"/>
                </a:lnTo>
                <a:lnTo>
                  <a:pt x="1872" y="6"/>
                </a:lnTo>
                <a:lnTo>
                  <a:pt x="1844" y="34"/>
                </a:lnTo>
                <a:lnTo>
                  <a:pt x="1840" y="40"/>
                </a:lnTo>
                <a:lnTo>
                  <a:pt x="1838" y="48"/>
                </a:lnTo>
                <a:lnTo>
                  <a:pt x="1832" y="70"/>
                </a:lnTo>
                <a:lnTo>
                  <a:pt x="1828" y="78"/>
                </a:lnTo>
                <a:lnTo>
                  <a:pt x="1822" y="82"/>
                </a:lnTo>
                <a:lnTo>
                  <a:pt x="1788" y="104"/>
                </a:lnTo>
                <a:lnTo>
                  <a:pt x="1780" y="106"/>
                </a:lnTo>
                <a:lnTo>
                  <a:pt x="1774" y="104"/>
                </a:lnTo>
                <a:lnTo>
                  <a:pt x="1758" y="92"/>
                </a:lnTo>
                <a:lnTo>
                  <a:pt x="1750" y="90"/>
                </a:lnTo>
                <a:lnTo>
                  <a:pt x="1744" y="92"/>
                </a:lnTo>
                <a:lnTo>
                  <a:pt x="1710" y="106"/>
                </a:lnTo>
                <a:lnTo>
                  <a:pt x="1696" y="112"/>
                </a:lnTo>
                <a:lnTo>
                  <a:pt x="1660" y="134"/>
                </a:lnTo>
                <a:lnTo>
                  <a:pt x="1648" y="144"/>
                </a:lnTo>
                <a:lnTo>
                  <a:pt x="1630" y="162"/>
                </a:lnTo>
                <a:lnTo>
                  <a:pt x="1626" y="168"/>
                </a:lnTo>
                <a:lnTo>
                  <a:pt x="1622" y="174"/>
                </a:lnTo>
                <a:lnTo>
                  <a:pt x="1616" y="218"/>
                </a:lnTo>
                <a:lnTo>
                  <a:pt x="1612" y="224"/>
                </a:lnTo>
                <a:lnTo>
                  <a:pt x="1606" y="228"/>
                </a:lnTo>
                <a:lnTo>
                  <a:pt x="1544" y="244"/>
                </a:lnTo>
                <a:lnTo>
                  <a:pt x="1536" y="246"/>
                </a:lnTo>
                <a:lnTo>
                  <a:pt x="1532" y="252"/>
                </a:lnTo>
                <a:lnTo>
                  <a:pt x="1530" y="258"/>
                </a:lnTo>
                <a:lnTo>
                  <a:pt x="1528" y="264"/>
                </a:lnTo>
                <a:lnTo>
                  <a:pt x="1526" y="272"/>
                </a:lnTo>
                <a:lnTo>
                  <a:pt x="1526" y="306"/>
                </a:lnTo>
                <a:lnTo>
                  <a:pt x="1524" y="310"/>
                </a:lnTo>
                <a:lnTo>
                  <a:pt x="1522" y="308"/>
                </a:lnTo>
                <a:lnTo>
                  <a:pt x="1516" y="304"/>
                </a:lnTo>
                <a:lnTo>
                  <a:pt x="1508" y="302"/>
                </a:lnTo>
                <a:lnTo>
                  <a:pt x="1494" y="296"/>
                </a:lnTo>
                <a:lnTo>
                  <a:pt x="1488" y="296"/>
                </a:lnTo>
                <a:lnTo>
                  <a:pt x="1482" y="300"/>
                </a:lnTo>
                <a:lnTo>
                  <a:pt x="1472" y="316"/>
                </a:lnTo>
                <a:lnTo>
                  <a:pt x="1468" y="320"/>
                </a:lnTo>
                <a:lnTo>
                  <a:pt x="1464" y="320"/>
                </a:lnTo>
                <a:lnTo>
                  <a:pt x="1462" y="318"/>
                </a:lnTo>
                <a:lnTo>
                  <a:pt x="1458" y="314"/>
                </a:lnTo>
                <a:lnTo>
                  <a:pt x="1458" y="308"/>
                </a:lnTo>
                <a:lnTo>
                  <a:pt x="1456" y="304"/>
                </a:lnTo>
                <a:lnTo>
                  <a:pt x="1452" y="298"/>
                </a:lnTo>
                <a:lnTo>
                  <a:pt x="1444" y="290"/>
                </a:lnTo>
                <a:lnTo>
                  <a:pt x="1438" y="286"/>
                </a:lnTo>
                <a:lnTo>
                  <a:pt x="1434" y="284"/>
                </a:lnTo>
                <a:lnTo>
                  <a:pt x="1428" y="286"/>
                </a:lnTo>
                <a:lnTo>
                  <a:pt x="1426" y="292"/>
                </a:lnTo>
                <a:lnTo>
                  <a:pt x="1420" y="306"/>
                </a:lnTo>
                <a:lnTo>
                  <a:pt x="1418" y="322"/>
                </a:lnTo>
                <a:lnTo>
                  <a:pt x="1418" y="336"/>
                </a:lnTo>
                <a:lnTo>
                  <a:pt x="1418" y="352"/>
                </a:lnTo>
                <a:lnTo>
                  <a:pt x="1418" y="374"/>
                </a:lnTo>
                <a:lnTo>
                  <a:pt x="1416" y="382"/>
                </a:lnTo>
                <a:lnTo>
                  <a:pt x="1414" y="388"/>
                </a:lnTo>
                <a:lnTo>
                  <a:pt x="1412" y="388"/>
                </a:lnTo>
                <a:lnTo>
                  <a:pt x="1408" y="388"/>
                </a:lnTo>
                <a:lnTo>
                  <a:pt x="1404" y="384"/>
                </a:lnTo>
                <a:lnTo>
                  <a:pt x="1402" y="380"/>
                </a:lnTo>
                <a:lnTo>
                  <a:pt x="1400" y="372"/>
                </a:lnTo>
                <a:lnTo>
                  <a:pt x="1400" y="364"/>
                </a:lnTo>
                <a:lnTo>
                  <a:pt x="1406" y="340"/>
                </a:lnTo>
                <a:lnTo>
                  <a:pt x="1408" y="334"/>
                </a:lnTo>
                <a:lnTo>
                  <a:pt x="1406" y="326"/>
                </a:lnTo>
                <a:lnTo>
                  <a:pt x="1402" y="312"/>
                </a:lnTo>
                <a:lnTo>
                  <a:pt x="1398" y="296"/>
                </a:lnTo>
                <a:lnTo>
                  <a:pt x="1398" y="292"/>
                </a:lnTo>
                <a:lnTo>
                  <a:pt x="1396" y="286"/>
                </a:lnTo>
                <a:lnTo>
                  <a:pt x="1392" y="282"/>
                </a:lnTo>
                <a:lnTo>
                  <a:pt x="1376" y="278"/>
                </a:lnTo>
                <a:lnTo>
                  <a:pt x="1362" y="274"/>
                </a:lnTo>
                <a:lnTo>
                  <a:pt x="1348" y="274"/>
                </a:lnTo>
                <a:lnTo>
                  <a:pt x="1342" y="276"/>
                </a:lnTo>
                <a:lnTo>
                  <a:pt x="1338" y="282"/>
                </a:lnTo>
                <a:lnTo>
                  <a:pt x="1322" y="336"/>
                </a:lnTo>
                <a:lnTo>
                  <a:pt x="1320" y="342"/>
                </a:lnTo>
                <a:lnTo>
                  <a:pt x="1316" y="348"/>
                </a:lnTo>
                <a:lnTo>
                  <a:pt x="1308" y="360"/>
                </a:lnTo>
                <a:lnTo>
                  <a:pt x="1304" y="366"/>
                </a:lnTo>
                <a:lnTo>
                  <a:pt x="1304" y="372"/>
                </a:lnTo>
                <a:lnTo>
                  <a:pt x="1304" y="380"/>
                </a:lnTo>
                <a:lnTo>
                  <a:pt x="1308" y="384"/>
                </a:lnTo>
                <a:lnTo>
                  <a:pt x="1310" y="392"/>
                </a:lnTo>
                <a:lnTo>
                  <a:pt x="1310" y="400"/>
                </a:lnTo>
                <a:lnTo>
                  <a:pt x="1310" y="414"/>
                </a:lnTo>
                <a:lnTo>
                  <a:pt x="1310" y="426"/>
                </a:lnTo>
                <a:lnTo>
                  <a:pt x="1312" y="432"/>
                </a:lnTo>
                <a:lnTo>
                  <a:pt x="1316" y="436"/>
                </a:lnTo>
                <a:lnTo>
                  <a:pt x="1334" y="454"/>
                </a:lnTo>
                <a:lnTo>
                  <a:pt x="1338" y="460"/>
                </a:lnTo>
                <a:lnTo>
                  <a:pt x="1336" y="468"/>
                </a:lnTo>
                <a:lnTo>
                  <a:pt x="1324" y="484"/>
                </a:lnTo>
                <a:lnTo>
                  <a:pt x="1322" y="486"/>
                </a:lnTo>
                <a:lnTo>
                  <a:pt x="1320" y="486"/>
                </a:lnTo>
                <a:lnTo>
                  <a:pt x="1318" y="486"/>
                </a:lnTo>
                <a:lnTo>
                  <a:pt x="1314" y="484"/>
                </a:lnTo>
                <a:lnTo>
                  <a:pt x="1296" y="466"/>
                </a:lnTo>
                <a:lnTo>
                  <a:pt x="1284" y="456"/>
                </a:lnTo>
                <a:lnTo>
                  <a:pt x="1258" y="436"/>
                </a:lnTo>
                <a:lnTo>
                  <a:pt x="1252" y="432"/>
                </a:lnTo>
                <a:lnTo>
                  <a:pt x="1244" y="432"/>
                </a:lnTo>
                <a:lnTo>
                  <a:pt x="1230" y="432"/>
                </a:lnTo>
                <a:lnTo>
                  <a:pt x="1214" y="432"/>
                </a:lnTo>
                <a:lnTo>
                  <a:pt x="1212" y="432"/>
                </a:lnTo>
                <a:lnTo>
                  <a:pt x="1208" y="432"/>
                </a:lnTo>
                <a:lnTo>
                  <a:pt x="1206" y="434"/>
                </a:lnTo>
                <a:lnTo>
                  <a:pt x="1204" y="436"/>
                </a:lnTo>
                <a:lnTo>
                  <a:pt x="1204" y="440"/>
                </a:lnTo>
                <a:lnTo>
                  <a:pt x="1204" y="452"/>
                </a:lnTo>
                <a:lnTo>
                  <a:pt x="1202" y="460"/>
                </a:lnTo>
                <a:lnTo>
                  <a:pt x="1198" y="466"/>
                </a:lnTo>
                <a:lnTo>
                  <a:pt x="1192" y="468"/>
                </a:lnTo>
                <a:lnTo>
                  <a:pt x="1186" y="466"/>
                </a:lnTo>
                <a:lnTo>
                  <a:pt x="1180" y="464"/>
                </a:lnTo>
                <a:lnTo>
                  <a:pt x="1174" y="462"/>
                </a:lnTo>
                <a:lnTo>
                  <a:pt x="1166" y="464"/>
                </a:lnTo>
                <a:lnTo>
                  <a:pt x="1162" y="466"/>
                </a:lnTo>
                <a:lnTo>
                  <a:pt x="1146" y="474"/>
                </a:lnTo>
                <a:lnTo>
                  <a:pt x="1142" y="476"/>
                </a:lnTo>
                <a:lnTo>
                  <a:pt x="1134" y="478"/>
                </a:lnTo>
                <a:lnTo>
                  <a:pt x="1126" y="480"/>
                </a:lnTo>
                <a:lnTo>
                  <a:pt x="1124" y="480"/>
                </a:lnTo>
                <a:lnTo>
                  <a:pt x="1116" y="478"/>
                </a:lnTo>
                <a:lnTo>
                  <a:pt x="1110" y="476"/>
                </a:lnTo>
                <a:lnTo>
                  <a:pt x="1104" y="472"/>
                </a:lnTo>
                <a:lnTo>
                  <a:pt x="1098" y="474"/>
                </a:lnTo>
                <a:lnTo>
                  <a:pt x="1092" y="476"/>
                </a:lnTo>
                <a:lnTo>
                  <a:pt x="1078" y="484"/>
                </a:lnTo>
                <a:lnTo>
                  <a:pt x="1062" y="496"/>
                </a:lnTo>
                <a:lnTo>
                  <a:pt x="1050" y="504"/>
                </a:lnTo>
                <a:lnTo>
                  <a:pt x="1024" y="516"/>
                </a:lnTo>
                <a:lnTo>
                  <a:pt x="1012" y="520"/>
                </a:lnTo>
                <a:lnTo>
                  <a:pt x="1008" y="522"/>
                </a:lnTo>
                <a:lnTo>
                  <a:pt x="1004" y="526"/>
                </a:lnTo>
                <a:lnTo>
                  <a:pt x="1000" y="540"/>
                </a:lnTo>
                <a:lnTo>
                  <a:pt x="996" y="546"/>
                </a:lnTo>
                <a:lnTo>
                  <a:pt x="992" y="548"/>
                </a:lnTo>
                <a:lnTo>
                  <a:pt x="988" y="546"/>
                </a:lnTo>
                <a:lnTo>
                  <a:pt x="982" y="542"/>
                </a:lnTo>
                <a:lnTo>
                  <a:pt x="974" y="534"/>
                </a:lnTo>
                <a:lnTo>
                  <a:pt x="972" y="530"/>
                </a:lnTo>
                <a:lnTo>
                  <a:pt x="972" y="526"/>
                </a:lnTo>
                <a:lnTo>
                  <a:pt x="974" y="524"/>
                </a:lnTo>
                <a:lnTo>
                  <a:pt x="982" y="514"/>
                </a:lnTo>
                <a:lnTo>
                  <a:pt x="986" y="508"/>
                </a:lnTo>
                <a:lnTo>
                  <a:pt x="988" y="502"/>
                </a:lnTo>
                <a:lnTo>
                  <a:pt x="988" y="498"/>
                </a:lnTo>
                <a:lnTo>
                  <a:pt x="986" y="492"/>
                </a:lnTo>
                <a:lnTo>
                  <a:pt x="980" y="486"/>
                </a:lnTo>
                <a:lnTo>
                  <a:pt x="976" y="484"/>
                </a:lnTo>
                <a:lnTo>
                  <a:pt x="964" y="480"/>
                </a:lnTo>
                <a:lnTo>
                  <a:pt x="950" y="480"/>
                </a:lnTo>
                <a:lnTo>
                  <a:pt x="946" y="480"/>
                </a:lnTo>
                <a:lnTo>
                  <a:pt x="944" y="480"/>
                </a:lnTo>
                <a:lnTo>
                  <a:pt x="942" y="482"/>
                </a:lnTo>
                <a:lnTo>
                  <a:pt x="942" y="484"/>
                </a:lnTo>
                <a:lnTo>
                  <a:pt x="942" y="488"/>
                </a:lnTo>
                <a:lnTo>
                  <a:pt x="944" y="492"/>
                </a:lnTo>
                <a:lnTo>
                  <a:pt x="948" y="500"/>
                </a:lnTo>
                <a:lnTo>
                  <a:pt x="948" y="508"/>
                </a:lnTo>
                <a:lnTo>
                  <a:pt x="948" y="520"/>
                </a:lnTo>
                <a:lnTo>
                  <a:pt x="950" y="528"/>
                </a:lnTo>
                <a:lnTo>
                  <a:pt x="952" y="536"/>
                </a:lnTo>
                <a:lnTo>
                  <a:pt x="954" y="542"/>
                </a:lnTo>
                <a:lnTo>
                  <a:pt x="956" y="548"/>
                </a:lnTo>
                <a:lnTo>
                  <a:pt x="956" y="556"/>
                </a:lnTo>
                <a:lnTo>
                  <a:pt x="952" y="570"/>
                </a:lnTo>
                <a:lnTo>
                  <a:pt x="948" y="574"/>
                </a:lnTo>
                <a:lnTo>
                  <a:pt x="946" y="574"/>
                </a:lnTo>
                <a:lnTo>
                  <a:pt x="944" y="572"/>
                </a:lnTo>
                <a:lnTo>
                  <a:pt x="938" y="570"/>
                </a:lnTo>
                <a:lnTo>
                  <a:pt x="930" y="568"/>
                </a:lnTo>
                <a:lnTo>
                  <a:pt x="928" y="568"/>
                </a:lnTo>
                <a:lnTo>
                  <a:pt x="920" y="570"/>
                </a:lnTo>
                <a:lnTo>
                  <a:pt x="914" y="572"/>
                </a:lnTo>
                <a:lnTo>
                  <a:pt x="902" y="582"/>
                </a:lnTo>
                <a:lnTo>
                  <a:pt x="896" y="584"/>
                </a:lnTo>
                <a:lnTo>
                  <a:pt x="884" y="592"/>
                </a:lnTo>
                <a:lnTo>
                  <a:pt x="882" y="598"/>
                </a:lnTo>
                <a:lnTo>
                  <a:pt x="884" y="604"/>
                </a:lnTo>
                <a:lnTo>
                  <a:pt x="896" y="630"/>
                </a:lnTo>
                <a:lnTo>
                  <a:pt x="898" y="634"/>
                </a:lnTo>
                <a:lnTo>
                  <a:pt x="894" y="632"/>
                </a:lnTo>
                <a:lnTo>
                  <a:pt x="888" y="628"/>
                </a:lnTo>
                <a:lnTo>
                  <a:pt x="882" y="626"/>
                </a:lnTo>
                <a:lnTo>
                  <a:pt x="868" y="626"/>
                </a:lnTo>
                <a:lnTo>
                  <a:pt x="860" y="626"/>
                </a:lnTo>
                <a:lnTo>
                  <a:pt x="854" y="624"/>
                </a:lnTo>
                <a:lnTo>
                  <a:pt x="848" y="620"/>
                </a:lnTo>
                <a:lnTo>
                  <a:pt x="842" y="620"/>
                </a:lnTo>
                <a:lnTo>
                  <a:pt x="840" y="622"/>
                </a:lnTo>
                <a:lnTo>
                  <a:pt x="842" y="630"/>
                </a:lnTo>
                <a:lnTo>
                  <a:pt x="842" y="632"/>
                </a:lnTo>
                <a:lnTo>
                  <a:pt x="836" y="630"/>
                </a:lnTo>
                <a:lnTo>
                  <a:pt x="818" y="624"/>
                </a:lnTo>
                <a:lnTo>
                  <a:pt x="812" y="622"/>
                </a:lnTo>
                <a:lnTo>
                  <a:pt x="808" y="616"/>
                </a:lnTo>
                <a:lnTo>
                  <a:pt x="804" y="604"/>
                </a:lnTo>
                <a:lnTo>
                  <a:pt x="804" y="598"/>
                </a:lnTo>
                <a:lnTo>
                  <a:pt x="806" y="592"/>
                </a:lnTo>
                <a:lnTo>
                  <a:pt x="810" y="588"/>
                </a:lnTo>
                <a:lnTo>
                  <a:pt x="812" y="582"/>
                </a:lnTo>
                <a:lnTo>
                  <a:pt x="810" y="578"/>
                </a:lnTo>
                <a:lnTo>
                  <a:pt x="804" y="574"/>
                </a:lnTo>
                <a:lnTo>
                  <a:pt x="800" y="572"/>
                </a:lnTo>
                <a:lnTo>
                  <a:pt x="786" y="562"/>
                </a:lnTo>
                <a:lnTo>
                  <a:pt x="778" y="554"/>
                </a:lnTo>
                <a:lnTo>
                  <a:pt x="768" y="544"/>
                </a:lnTo>
                <a:lnTo>
                  <a:pt x="766" y="540"/>
                </a:lnTo>
                <a:lnTo>
                  <a:pt x="768" y="538"/>
                </a:lnTo>
                <a:lnTo>
                  <a:pt x="772" y="540"/>
                </a:lnTo>
                <a:lnTo>
                  <a:pt x="778" y="544"/>
                </a:lnTo>
                <a:lnTo>
                  <a:pt x="784" y="546"/>
                </a:lnTo>
                <a:lnTo>
                  <a:pt x="790" y="548"/>
                </a:lnTo>
                <a:lnTo>
                  <a:pt x="794" y="548"/>
                </a:lnTo>
                <a:lnTo>
                  <a:pt x="800" y="550"/>
                </a:lnTo>
                <a:lnTo>
                  <a:pt x="806" y="556"/>
                </a:lnTo>
                <a:lnTo>
                  <a:pt x="808" y="560"/>
                </a:lnTo>
                <a:lnTo>
                  <a:pt x="812" y="566"/>
                </a:lnTo>
                <a:lnTo>
                  <a:pt x="820" y="570"/>
                </a:lnTo>
                <a:lnTo>
                  <a:pt x="842" y="576"/>
                </a:lnTo>
                <a:lnTo>
                  <a:pt x="850" y="576"/>
                </a:lnTo>
                <a:lnTo>
                  <a:pt x="858" y="576"/>
                </a:lnTo>
                <a:lnTo>
                  <a:pt x="872" y="570"/>
                </a:lnTo>
                <a:lnTo>
                  <a:pt x="888" y="564"/>
                </a:lnTo>
                <a:lnTo>
                  <a:pt x="892" y="562"/>
                </a:lnTo>
                <a:lnTo>
                  <a:pt x="898" y="558"/>
                </a:lnTo>
                <a:lnTo>
                  <a:pt x="902" y="550"/>
                </a:lnTo>
                <a:lnTo>
                  <a:pt x="906" y="536"/>
                </a:lnTo>
                <a:lnTo>
                  <a:pt x="906" y="530"/>
                </a:lnTo>
                <a:lnTo>
                  <a:pt x="904" y="524"/>
                </a:lnTo>
                <a:lnTo>
                  <a:pt x="876" y="496"/>
                </a:lnTo>
                <a:lnTo>
                  <a:pt x="864" y="486"/>
                </a:lnTo>
                <a:lnTo>
                  <a:pt x="848" y="474"/>
                </a:lnTo>
                <a:lnTo>
                  <a:pt x="836" y="464"/>
                </a:lnTo>
                <a:lnTo>
                  <a:pt x="826" y="456"/>
                </a:lnTo>
                <a:lnTo>
                  <a:pt x="820" y="452"/>
                </a:lnTo>
                <a:lnTo>
                  <a:pt x="814" y="448"/>
                </a:lnTo>
                <a:lnTo>
                  <a:pt x="800" y="444"/>
                </a:lnTo>
                <a:lnTo>
                  <a:pt x="788" y="440"/>
                </a:lnTo>
                <a:lnTo>
                  <a:pt x="784" y="438"/>
                </a:lnTo>
                <a:lnTo>
                  <a:pt x="782" y="432"/>
                </a:lnTo>
                <a:lnTo>
                  <a:pt x="782" y="430"/>
                </a:lnTo>
                <a:lnTo>
                  <a:pt x="782" y="426"/>
                </a:lnTo>
                <a:lnTo>
                  <a:pt x="780" y="424"/>
                </a:lnTo>
                <a:lnTo>
                  <a:pt x="778" y="422"/>
                </a:lnTo>
                <a:lnTo>
                  <a:pt x="774" y="422"/>
                </a:lnTo>
                <a:lnTo>
                  <a:pt x="770" y="422"/>
                </a:lnTo>
                <a:lnTo>
                  <a:pt x="754" y="422"/>
                </a:lnTo>
                <a:lnTo>
                  <a:pt x="752" y="422"/>
                </a:lnTo>
                <a:lnTo>
                  <a:pt x="742" y="422"/>
                </a:lnTo>
                <a:lnTo>
                  <a:pt x="738" y="416"/>
                </a:lnTo>
                <a:lnTo>
                  <a:pt x="734" y="412"/>
                </a:lnTo>
                <a:lnTo>
                  <a:pt x="734" y="406"/>
                </a:lnTo>
                <a:lnTo>
                  <a:pt x="736" y="394"/>
                </a:lnTo>
                <a:lnTo>
                  <a:pt x="740" y="390"/>
                </a:lnTo>
                <a:lnTo>
                  <a:pt x="740" y="384"/>
                </a:lnTo>
                <a:lnTo>
                  <a:pt x="738" y="378"/>
                </a:lnTo>
                <a:lnTo>
                  <a:pt x="728" y="368"/>
                </a:lnTo>
                <a:lnTo>
                  <a:pt x="720" y="358"/>
                </a:lnTo>
                <a:lnTo>
                  <a:pt x="716" y="358"/>
                </a:lnTo>
                <a:lnTo>
                  <a:pt x="714" y="356"/>
                </a:lnTo>
                <a:lnTo>
                  <a:pt x="710" y="358"/>
                </a:lnTo>
                <a:lnTo>
                  <a:pt x="708" y="358"/>
                </a:lnTo>
                <a:lnTo>
                  <a:pt x="700" y="368"/>
                </a:lnTo>
                <a:lnTo>
                  <a:pt x="694" y="370"/>
                </a:lnTo>
                <a:lnTo>
                  <a:pt x="686" y="370"/>
                </a:lnTo>
                <a:lnTo>
                  <a:pt x="682" y="366"/>
                </a:lnTo>
                <a:lnTo>
                  <a:pt x="670" y="362"/>
                </a:lnTo>
                <a:lnTo>
                  <a:pt x="656" y="362"/>
                </a:lnTo>
                <a:lnTo>
                  <a:pt x="654" y="362"/>
                </a:lnTo>
                <a:lnTo>
                  <a:pt x="646" y="364"/>
                </a:lnTo>
                <a:lnTo>
                  <a:pt x="640" y="368"/>
                </a:lnTo>
                <a:lnTo>
                  <a:pt x="632" y="376"/>
                </a:lnTo>
                <a:lnTo>
                  <a:pt x="626" y="380"/>
                </a:lnTo>
                <a:lnTo>
                  <a:pt x="620" y="382"/>
                </a:lnTo>
                <a:lnTo>
                  <a:pt x="610" y="382"/>
                </a:lnTo>
                <a:lnTo>
                  <a:pt x="606" y="384"/>
                </a:lnTo>
                <a:lnTo>
                  <a:pt x="600" y="388"/>
                </a:lnTo>
                <a:lnTo>
                  <a:pt x="596" y="390"/>
                </a:lnTo>
                <a:lnTo>
                  <a:pt x="592" y="392"/>
                </a:lnTo>
                <a:lnTo>
                  <a:pt x="586" y="394"/>
                </a:lnTo>
                <a:lnTo>
                  <a:pt x="584" y="400"/>
                </a:lnTo>
                <a:lnTo>
                  <a:pt x="578" y="414"/>
                </a:lnTo>
                <a:lnTo>
                  <a:pt x="574" y="420"/>
                </a:lnTo>
                <a:lnTo>
                  <a:pt x="568" y="422"/>
                </a:lnTo>
                <a:lnTo>
                  <a:pt x="556" y="422"/>
                </a:lnTo>
                <a:lnTo>
                  <a:pt x="548" y="424"/>
                </a:lnTo>
                <a:lnTo>
                  <a:pt x="544" y="430"/>
                </a:lnTo>
                <a:lnTo>
                  <a:pt x="540" y="444"/>
                </a:lnTo>
                <a:lnTo>
                  <a:pt x="538" y="456"/>
                </a:lnTo>
                <a:lnTo>
                  <a:pt x="534" y="460"/>
                </a:lnTo>
                <a:lnTo>
                  <a:pt x="530" y="460"/>
                </a:lnTo>
                <a:lnTo>
                  <a:pt x="526" y="460"/>
                </a:lnTo>
                <a:lnTo>
                  <a:pt x="518" y="462"/>
                </a:lnTo>
                <a:lnTo>
                  <a:pt x="514" y="468"/>
                </a:lnTo>
                <a:lnTo>
                  <a:pt x="502" y="484"/>
                </a:lnTo>
                <a:lnTo>
                  <a:pt x="500" y="490"/>
                </a:lnTo>
                <a:lnTo>
                  <a:pt x="498" y="498"/>
                </a:lnTo>
                <a:lnTo>
                  <a:pt x="498" y="502"/>
                </a:lnTo>
                <a:lnTo>
                  <a:pt x="496" y="510"/>
                </a:lnTo>
                <a:lnTo>
                  <a:pt x="494" y="516"/>
                </a:lnTo>
                <a:lnTo>
                  <a:pt x="482" y="532"/>
                </a:lnTo>
                <a:lnTo>
                  <a:pt x="474" y="546"/>
                </a:lnTo>
                <a:lnTo>
                  <a:pt x="472" y="552"/>
                </a:lnTo>
                <a:lnTo>
                  <a:pt x="466" y="566"/>
                </a:lnTo>
                <a:lnTo>
                  <a:pt x="462" y="570"/>
                </a:lnTo>
                <a:lnTo>
                  <a:pt x="456" y="586"/>
                </a:lnTo>
                <a:lnTo>
                  <a:pt x="452" y="590"/>
                </a:lnTo>
                <a:lnTo>
                  <a:pt x="444" y="604"/>
                </a:lnTo>
                <a:lnTo>
                  <a:pt x="424" y="640"/>
                </a:lnTo>
                <a:lnTo>
                  <a:pt x="414" y="652"/>
                </a:lnTo>
                <a:lnTo>
                  <a:pt x="406" y="660"/>
                </a:lnTo>
                <a:lnTo>
                  <a:pt x="392" y="670"/>
                </a:lnTo>
                <a:lnTo>
                  <a:pt x="388" y="672"/>
                </a:lnTo>
                <a:lnTo>
                  <a:pt x="382" y="676"/>
                </a:lnTo>
                <a:lnTo>
                  <a:pt x="376" y="682"/>
                </a:lnTo>
                <a:lnTo>
                  <a:pt x="374" y="688"/>
                </a:lnTo>
                <a:lnTo>
                  <a:pt x="366" y="700"/>
                </a:lnTo>
                <a:lnTo>
                  <a:pt x="356" y="710"/>
                </a:lnTo>
                <a:lnTo>
                  <a:pt x="352" y="714"/>
                </a:lnTo>
                <a:lnTo>
                  <a:pt x="350" y="720"/>
                </a:lnTo>
                <a:lnTo>
                  <a:pt x="346" y="732"/>
                </a:lnTo>
                <a:lnTo>
                  <a:pt x="344" y="736"/>
                </a:lnTo>
                <a:lnTo>
                  <a:pt x="342" y="744"/>
                </a:lnTo>
                <a:lnTo>
                  <a:pt x="340" y="752"/>
                </a:lnTo>
                <a:lnTo>
                  <a:pt x="340" y="756"/>
                </a:lnTo>
                <a:lnTo>
                  <a:pt x="342" y="764"/>
                </a:lnTo>
                <a:lnTo>
                  <a:pt x="344" y="770"/>
                </a:lnTo>
                <a:lnTo>
                  <a:pt x="346" y="776"/>
                </a:lnTo>
                <a:lnTo>
                  <a:pt x="348" y="784"/>
                </a:lnTo>
                <a:lnTo>
                  <a:pt x="350" y="792"/>
                </a:lnTo>
                <a:lnTo>
                  <a:pt x="350" y="794"/>
                </a:lnTo>
                <a:lnTo>
                  <a:pt x="350" y="810"/>
                </a:lnTo>
                <a:lnTo>
                  <a:pt x="350" y="814"/>
                </a:lnTo>
                <a:lnTo>
                  <a:pt x="352" y="820"/>
                </a:lnTo>
                <a:lnTo>
                  <a:pt x="356" y="826"/>
                </a:lnTo>
                <a:lnTo>
                  <a:pt x="364" y="828"/>
                </a:lnTo>
                <a:lnTo>
                  <a:pt x="370" y="830"/>
                </a:lnTo>
                <a:lnTo>
                  <a:pt x="378" y="832"/>
                </a:lnTo>
                <a:lnTo>
                  <a:pt x="382" y="832"/>
                </a:lnTo>
                <a:lnTo>
                  <a:pt x="390" y="830"/>
                </a:lnTo>
                <a:lnTo>
                  <a:pt x="396" y="828"/>
                </a:lnTo>
                <a:lnTo>
                  <a:pt x="412" y="816"/>
                </a:lnTo>
                <a:lnTo>
                  <a:pt x="424" y="808"/>
                </a:lnTo>
                <a:lnTo>
                  <a:pt x="430" y="804"/>
                </a:lnTo>
                <a:lnTo>
                  <a:pt x="434" y="802"/>
                </a:lnTo>
                <a:lnTo>
                  <a:pt x="438" y="800"/>
                </a:lnTo>
                <a:lnTo>
                  <a:pt x="442" y="796"/>
                </a:lnTo>
                <a:lnTo>
                  <a:pt x="446" y="790"/>
                </a:lnTo>
                <a:lnTo>
                  <a:pt x="454" y="778"/>
                </a:lnTo>
                <a:lnTo>
                  <a:pt x="458" y="774"/>
                </a:lnTo>
                <a:lnTo>
                  <a:pt x="454" y="778"/>
                </a:lnTo>
                <a:lnTo>
                  <a:pt x="446" y="790"/>
                </a:lnTo>
                <a:lnTo>
                  <a:pt x="442" y="796"/>
                </a:lnTo>
                <a:lnTo>
                  <a:pt x="440" y="808"/>
                </a:lnTo>
                <a:lnTo>
                  <a:pt x="442" y="820"/>
                </a:lnTo>
                <a:lnTo>
                  <a:pt x="446" y="826"/>
                </a:lnTo>
                <a:lnTo>
                  <a:pt x="448" y="832"/>
                </a:lnTo>
                <a:lnTo>
                  <a:pt x="448" y="840"/>
                </a:lnTo>
                <a:lnTo>
                  <a:pt x="448" y="844"/>
                </a:lnTo>
                <a:lnTo>
                  <a:pt x="452" y="860"/>
                </a:lnTo>
                <a:lnTo>
                  <a:pt x="456" y="874"/>
                </a:lnTo>
                <a:lnTo>
                  <a:pt x="458" y="886"/>
                </a:lnTo>
                <a:lnTo>
                  <a:pt x="460" y="892"/>
                </a:lnTo>
                <a:lnTo>
                  <a:pt x="464" y="896"/>
                </a:lnTo>
                <a:lnTo>
                  <a:pt x="466" y="902"/>
                </a:lnTo>
                <a:lnTo>
                  <a:pt x="468" y="906"/>
                </a:lnTo>
                <a:lnTo>
                  <a:pt x="470" y="910"/>
                </a:lnTo>
                <a:lnTo>
                  <a:pt x="476" y="910"/>
                </a:lnTo>
                <a:lnTo>
                  <a:pt x="480" y="910"/>
                </a:lnTo>
                <a:lnTo>
                  <a:pt x="486" y="910"/>
                </a:lnTo>
                <a:lnTo>
                  <a:pt x="488" y="906"/>
                </a:lnTo>
                <a:lnTo>
                  <a:pt x="490" y="902"/>
                </a:lnTo>
                <a:lnTo>
                  <a:pt x="492" y="896"/>
                </a:lnTo>
                <a:lnTo>
                  <a:pt x="498" y="892"/>
                </a:lnTo>
                <a:lnTo>
                  <a:pt x="506" y="892"/>
                </a:lnTo>
                <a:lnTo>
                  <a:pt x="510" y="892"/>
                </a:lnTo>
                <a:lnTo>
                  <a:pt x="516" y="890"/>
                </a:lnTo>
                <a:lnTo>
                  <a:pt x="520" y="884"/>
                </a:lnTo>
                <a:lnTo>
                  <a:pt x="524" y="878"/>
                </a:lnTo>
                <a:lnTo>
                  <a:pt x="526" y="872"/>
                </a:lnTo>
                <a:lnTo>
                  <a:pt x="528" y="864"/>
                </a:lnTo>
                <a:lnTo>
                  <a:pt x="528" y="840"/>
                </a:lnTo>
                <a:lnTo>
                  <a:pt x="528" y="824"/>
                </a:lnTo>
                <a:lnTo>
                  <a:pt x="528" y="822"/>
                </a:lnTo>
                <a:lnTo>
                  <a:pt x="528" y="816"/>
                </a:lnTo>
                <a:lnTo>
                  <a:pt x="532" y="814"/>
                </a:lnTo>
                <a:lnTo>
                  <a:pt x="544" y="810"/>
                </a:lnTo>
                <a:lnTo>
                  <a:pt x="550" y="806"/>
                </a:lnTo>
                <a:lnTo>
                  <a:pt x="554" y="802"/>
                </a:lnTo>
                <a:lnTo>
                  <a:pt x="556" y="796"/>
                </a:lnTo>
                <a:lnTo>
                  <a:pt x="556" y="792"/>
                </a:lnTo>
                <a:lnTo>
                  <a:pt x="556" y="784"/>
                </a:lnTo>
                <a:lnTo>
                  <a:pt x="554" y="776"/>
                </a:lnTo>
                <a:lnTo>
                  <a:pt x="550" y="772"/>
                </a:lnTo>
                <a:lnTo>
                  <a:pt x="542" y="760"/>
                </a:lnTo>
                <a:lnTo>
                  <a:pt x="538" y="754"/>
                </a:lnTo>
                <a:lnTo>
                  <a:pt x="536" y="746"/>
                </a:lnTo>
                <a:lnTo>
                  <a:pt x="536" y="732"/>
                </a:lnTo>
                <a:lnTo>
                  <a:pt x="536" y="716"/>
                </a:lnTo>
                <a:lnTo>
                  <a:pt x="536" y="704"/>
                </a:lnTo>
                <a:lnTo>
                  <a:pt x="538" y="696"/>
                </a:lnTo>
                <a:lnTo>
                  <a:pt x="542" y="690"/>
                </a:lnTo>
                <a:lnTo>
                  <a:pt x="550" y="682"/>
                </a:lnTo>
                <a:lnTo>
                  <a:pt x="562" y="672"/>
                </a:lnTo>
                <a:lnTo>
                  <a:pt x="572" y="662"/>
                </a:lnTo>
                <a:lnTo>
                  <a:pt x="590" y="652"/>
                </a:lnTo>
                <a:lnTo>
                  <a:pt x="594" y="646"/>
                </a:lnTo>
                <a:lnTo>
                  <a:pt x="600" y="640"/>
                </a:lnTo>
                <a:lnTo>
                  <a:pt x="602" y="634"/>
                </a:lnTo>
                <a:lnTo>
                  <a:pt x="604" y="628"/>
                </a:lnTo>
                <a:lnTo>
                  <a:pt x="600" y="622"/>
                </a:lnTo>
                <a:lnTo>
                  <a:pt x="598" y="616"/>
                </a:lnTo>
                <a:lnTo>
                  <a:pt x="600" y="610"/>
                </a:lnTo>
                <a:lnTo>
                  <a:pt x="602" y="604"/>
                </a:lnTo>
                <a:lnTo>
                  <a:pt x="612" y="592"/>
                </a:lnTo>
                <a:lnTo>
                  <a:pt x="620" y="584"/>
                </a:lnTo>
                <a:lnTo>
                  <a:pt x="624" y="580"/>
                </a:lnTo>
                <a:lnTo>
                  <a:pt x="630" y="576"/>
                </a:lnTo>
                <a:lnTo>
                  <a:pt x="634" y="578"/>
                </a:lnTo>
                <a:lnTo>
                  <a:pt x="640" y="582"/>
                </a:lnTo>
                <a:lnTo>
                  <a:pt x="648" y="594"/>
                </a:lnTo>
                <a:lnTo>
                  <a:pt x="652" y="600"/>
                </a:lnTo>
                <a:lnTo>
                  <a:pt x="652" y="608"/>
                </a:lnTo>
                <a:lnTo>
                  <a:pt x="652" y="614"/>
                </a:lnTo>
                <a:lnTo>
                  <a:pt x="638" y="640"/>
                </a:lnTo>
                <a:lnTo>
                  <a:pt x="634" y="646"/>
                </a:lnTo>
                <a:lnTo>
                  <a:pt x="628" y="650"/>
                </a:lnTo>
                <a:lnTo>
                  <a:pt x="612" y="662"/>
                </a:lnTo>
                <a:lnTo>
                  <a:pt x="606" y="666"/>
                </a:lnTo>
                <a:lnTo>
                  <a:pt x="604" y="674"/>
                </a:lnTo>
                <a:lnTo>
                  <a:pt x="598" y="688"/>
                </a:lnTo>
                <a:lnTo>
                  <a:pt x="596" y="704"/>
                </a:lnTo>
                <a:lnTo>
                  <a:pt x="596" y="726"/>
                </a:lnTo>
                <a:lnTo>
                  <a:pt x="596" y="734"/>
                </a:lnTo>
                <a:lnTo>
                  <a:pt x="600" y="742"/>
                </a:lnTo>
                <a:lnTo>
                  <a:pt x="602" y="748"/>
                </a:lnTo>
                <a:lnTo>
                  <a:pt x="610" y="760"/>
                </a:lnTo>
                <a:lnTo>
                  <a:pt x="620" y="770"/>
                </a:lnTo>
                <a:lnTo>
                  <a:pt x="626" y="772"/>
                </a:lnTo>
                <a:lnTo>
                  <a:pt x="634" y="774"/>
                </a:lnTo>
                <a:lnTo>
                  <a:pt x="636" y="774"/>
                </a:lnTo>
                <a:lnTo>
                  <a:pt x="652" y="772"/>
                </a:lnTo>
                <a:lnTo>
                  <a:pt x="676" y="766"/>
                </a:lnTo>
                <a:lnTo>
                  <a:pt x="690" y="764"/>
                </a:lnTo>
                <a:lnTo>
                  <a:pt x="694" y="764"/>
                </a:lnTo>
                <a:lnTo>
                  <a:pt x="700" y="764"/>
                </a:lnTo>
                <a:lnTo>
                  <a:pt x="704" y="766"/>
                </a:lnTo>
                <a:lnTo>
                  <a:pt x="708" y="768"/>
                </a:lnTo>
                <a:lnTo>
                  <a:pt x="712" y="774"/>
                </a:lnTo>
                <a:lnTo>
                  <a:pt x="714" y="782"/>
                </a:lnTo>
                <a:lnTo>
                  <a:pt x="714" y="786"/>
                </a:lnTo>
                <a:lnTo>
                  <a:pt x="712" y="790"/>
                </a:lnTo>
                <a:lnTo>
                  <a:pt x="708" y="794"/>
                </a:lnTo>
                <a:lnTo>
                  <a:pt x="704" y="794"/>
                </a:lnTo>
                <a:lnTo>
                  <a:pt x="700" y="792"/>
                </a:lnTo>
                <a:lnTo>
                  <a:pt x="686" y="792"/>
                </a:lnTo>
                <a:lnTo>
                  <a:pt x="672" y="792"/>
                </a:lnTo>
                <a:lnTo>
                  <a:pt x="658" y="796"/>
                </a:lnTo>
                <a:lnTo>
                  <a:pt x="642" y="800"/>
                </a:lnTo>
                <a:lnTo>
                  <a:pt x="638" y="804"/>
                </a:lnTo>
                <a:lnTo>
                  <a:pt x="634" y="808"/>
                </a:lnTo>
                <a:lnTo>
                  <a:pt x="634" y="818"/>
                </a:lnTo>
                <a:lnTo>
                  <a:pt x="636" y="822"/>
                </a:lnTo>
                <a:lnTo>
                  <a:pt x="640" y="828"/>
                </a:lnTo>
                <a:lnTo>
                  <a:pt x="644" y="832"/>
                </a:lnTo>
                <a:lnTo>
                  <a:pt x="644" y="838"/>
                </a:lnTo>
                <a:lnTo>
                  <a:pt x="644" y="842"/>
                </a:lnTo>
                <a:lnTo>
                  <a:pt x="642" y="850"/>
                </a:lnTo>
                <a:lnTo>
                  <a:pt x="638" y="854"/>
                </a:lnTo>
                <a:lnTo>
                  <a:pt x="636" y="856"/>
                </a:lnTo>
                <a:lnTo>
                  <a:pt x="634" y="858"/>
                </a:lnTo>
                <a:lnTo>
                  <a:pt x="632" y="858"/>
                </a:lnTo>
                <a:lnTo>
                  <a:pt x="628" y="858"/>
                </a:lnTo>
                <a:lnTo>
                  <a:pt x="622" y="856"/>
                </a:lnTo>
                <a:lnTo>
                  <a:pt x="610" y="852"/>
                </a:lnTo>
                <a:lnTo>
                  <a:pt x="606" y="854"/>
                </a:lnTo>
                <a:lnTo>
                  <a:pt x="602" y="858"/>
                </a:lnTo>
                <a:lnTo>
                  <a:pt x="600" y="864"/>
                </a:lnTo>
                <a:lnTo>
                  <a:pt x="598" y="872"/>
                </a:lnTo>
                <a:lnTo>
                  <a:pt x="596" y="880"/>
                </a:lnTo>
                <a:lnTo>
                  <a:pt x="596" y="882"/>
                </a:lnTo>
                <a:lnTo>
                  <a:pt x="596" y="890"/>
                </a:lnTo>
                <a:lnTo>
                  <a:pt x="596" y="898"/>
                </a:lnTo>
                <a:lnTo>
                  <a:pt x="596" y="902"/>
                </a:lnTo>
                <a:lnTo>
                  <a:pt x="596" y="910"/>
                </a:lnTo>
                <a:lnTo>
                  <a:pt x="592" y="910"/>
                </a:lnTo>
                <a:lnTo>
                  <a:pt x="586" y="912"/>
                </a:lnTo>
                <a:lnTo>
                  <a:pt x="582" y="916"/>
                </a:lnTo>
                <a:lnTo>
                  <a:pt x="578" y="920"/>
                </a:lnTo>
                <a:lnTo>
                  <a:pt x="576" y="926"/>
                </a:lnTo>
                <a:lnTo>
                  <a:pt x="574" y="928"/>
                </a:lnTo>
                <a:lnTo>
                  <a:pt x="568" y="930"/>
                </a:lnTo>
                <a:lnTo>
                  <a:pt x="564" y="930"/>
                </a:lnTo>
                <a:lnTo>
                  <a:pt x="552" y="930"/>
                </a:lnTo>
                <a:lnTo>
                  <a:pt x="540" y="932"/>
                </a:lnTo>
                <a:lnTo>
                  <a:pt x="516" y="938"/>
                </a:lnTo>
                <a:lnTo>
                  <a:pt x="500" y="944"/>
                </a:lnTo>
                <a:lnTo>
                  <a:pt x="496" y="946"/>
                </a:lnTo>
                <a:lnTo>
                  <a:pt x="488" y="950"/>
                </a:lnTo>
                <a:lnTo>
                  <a:pt x="482" y="946"/>
                </a:lnTo>
                <a:lnTo>
                  <a:pt x="476" y="944"/>
                </a:lnTo>
                <a:lnTo>
                  <a:pt x="468" y="942"/>
                </a:lnTo>
                <a:lnTo>
                  <a:pt x="462" y="944"/>
                </a:lnTo>
                <a:lnTo>
                  <a:pt x="456" y="946"/>
                </a:lnTo>
                <a:lnTo>
                  <a:pt x="450" y="946"/>
                </a:lnTo>
                <a:lnTo>
                  <a:pt x="444" y="944"/>
                </a:lnTo>
                <a:lnTo>
                  <a:pt x="440" y="940"/>
                </a:lnTo>
                <a:lnTo>
                  <a:pt x="440" y="934"/>
                </a:lnTo>
                <a:lnTo>
                  <a:pt x="436" y="932"/>
                </a:lnTo>
                <a:lnTo>
                  <a:pt x="432" y="930"/>
                </a:lnTo>
                <a:lnTo>
                  <a:pt x="428" y="930"/>
                </a:lnTo>
                <a:lnTo>
                  <a:pt x="424" y="930"/>
                </a:lnTo>
                <a:lnTo>
                  <a:pt x="422" y="928"/>
                </a:lnTo>
                <a:lnTo>
                  <a:pt x="420" y="924"/>
                </a:lnTo>
                <a:lnTo>
                  <a:pt x="420" y="922"/>
                </a:lnTo>
                <a:lnTo>
                  <a:pt x="420" y="918"/>
                </a:lnTo>
                <a:lnTo>
                  <a:pt x="420" y="902"/>
                </a:lnTo>
                <a:lnTo>
                  <a:pt x="420" y="898"/>
                </a:lnTo>
                <a:lnTo>
                  <a:pt x="422" y="894"/>
                </a:lnTo>
                <a:lnTo>
                  <a:pt x="424" y="890"/>
                </a:lnTo>
                <a:lnTo>
                  <a:pt x="430" y="890"/>
                </a:lnTo>
                <a:lnTo>
                  <a:pt x="434" y="886"/>
                </a:lnTo>
                <a:lnTo>
                  <a:pt x="436" y="882"/>
                </a:lnTo>
                <a:lnTo>
                  <a:pt x="434" y="882"/>
                </a:lnTo>
                <a:lnTo>
                  <a:pt x="430" y="880"/>
                </a:lnTo>
                <a:lnTo>
                  <a:pt x="430" y="876"/>
                </a:lnTo>
                <a:lnTo>
                  <a:pt x="430" y="864"/>
                </a:lnTo>
                <a:lnTo>
                  <a:pt x="430" y="860"/>
                </a:lnTo>
                <a:lnTo>
                  <a:pt x="428" y="858"/>
                </a:lnTo>
                <a:lnTo>
                  <a:pt x="428" y="856"/>
                </a:lnTo>
                <a:lnTo>
                  <a:pt x="426" y="854"/>
                </a:lnTo>
                <a:lnTo>
                  <a:pt x="422" y="856"/>
                </a:lnTo>
                <a:lnTo>
                  <a:pt x="418" y="858"/>
                </a:lnTo>
                <a:lnTo>
                  <a:pt x="406" y="862"/>
                </a:lnTo>
                <a:lnTo>
                  <a:pt x="400" y="864"/>
                </a:lnTo>
                <a:lnTo>
                  <a:pt x="398" y="868"/>
                </a:lnTo>
                <a:lnTo>
                  <a:pt x="394" y="874"/>
                </a:lnTo>
                <a:lnTo>
                  <a:pt x="392" y="882"/>
                </a:lnTo>
                <a:lnTo>
                  <a:pt x="392" y="890"/>
                </a:lnTo>
                <a:lnTo>
                  <a:pt x="392" y="892"/>
                </a:lnTo>
                <a:lnTo>
                  <a:pt x="392" y="900"/>
                </a:lnTo>
                <a:lnTo>
                  <a:pt x="396" y="906"/>
                </a:lnTo>
                <a:lnTo>
                  <a:pt x="404" y="918"/>
                </a:lnTo>
                <a:lnTo>
                  <a:pt x="406" y="922"/>
                </a:lnTo>
                <a:lnTo>
                  <a:pt x="410" y="930"/>
                </a:lnTo>
                <a:lnTo>
                  <a:pt x="406" y="936"/>
                </a:lnTo>
                <a:lnTo>
                  <a:pt x="404" y="942"/>
                </a:lnTo>
                <a:lnTo>
                  <a:pt x="400" y="954"/>
                </a:lnTo>
                <a:lnTo>
                  <a:pt x="398" y="958"/>
                </a:lnTo>
                <a:lnTo>
                  <a:pt x="396" y="958"/>
                </a:lnTo>
                <a:lnTo>
                  <a:pt x="386" y="958"/>
                </a:lnTo>
                <a:lnTo>
                  <a:pt x="380" y="960"/>
                </a:lnTo>
                <a:lnTo>
                  <a:pt x="376" y="960"/>
                </a:lnTo>
                <a:lnTo>
                  <a:pt x="364" y="964"/>
                </a:lnTo>
                <a:lnTo>
                  <a:pt x="358" y="966"/>
                </a:lnTo>
                <a:lnTo>
                  <a:pt x="352" y="970"/>
                </a:lnTo>
                <a:lnTo>
                  <a:pt x="346" y="976"/>
                </a:lnTo>
                <a:lnTo>
                  <a:pt x="336" y="992"/>
                </a:lnTo>
                <a:lnTo>
                  <a:pt x="326" y="1004"/>
                </a:lnTo>
                <a:lnTo>
                  <a:pt x="320" y="1008"/>
                </a:lnTo>
                <a:lnTo>
                  <a:pt x="316" y="1012"/>
                </a:lnTo>
                <a:lnTo>
                  <a:pt x="312" y="1018"/>
                </a:lnTo>
                <a:lnTo>
                  <a:pt x="306" y="1024"/>
                </a:lnTo>
                <a:lnTo>
                  <a:pt x="298" y="1034"/>
                </a:lnTo>
                <a:lnTo>
                  <a:pt x="296" y="1040"/>
                </a:lnTo>
                <a:lnTo>
                  <a:pt x="292" y="1046"/>
                </a:lnTo>
                <a:lnTo>
                  <a:pt x="288" y="1048"/>
                </a:lnTo>
                <a:lnTo>
                  <a:pt x="282" y="1050"/>
                </a:lnTo>
                <a:lnTo>
                  <a:pt x="278" y="1054"/>
                </a:lnTo>
                <a:lnTo>
                  <a:pt x="276" y="1060"/>
                </a:lnTo>
                <a:lnTo>
                  <a:pt x="272" y="1064"/>
                </a:lnTo>
                <a:lnTo>
                  <a:pt x="264" y="1066"/>
                </a:lnTo>
                <a:lnTo>
                  <a:pt x="260" y="1066"/>
                </a:lnTo>
                <a:lnTo>
                  <a:pt x="256" y="1066"/>
                </a:lnTo>
                <a:lnTo>
                  <a:pt x="252" y="1062"/>
                </a:lnTo>
                <a:lnTo>
                  <a:pt x="252" y="1058"/>
                </a:lnTo>
                <a:lnTo>
                  <a:pt x="248" y="1058"/>
                </a:lnTo>
                <a:lnTo>
                  <a:pt x="244" y="1058"/>
                </a:lnTo>
                <a:lnTo>
                  <a:pt x="242" y="1062"/>
                </a:lnTo>
                <a:lnTo>
                  <a:pt x="242" y="1072"/>
                </a:lnTo>
                <a:lnTo>
                  <a:pt x="242" y="1076"/>
                </a:lnTo>
                <a:lnTo>
                  <a:pt x="238" y="1076"/>
                </a:lnTo>
                <a:lnTo>
                  <a:pt x="228" y="1076"/>
                </a:lnTo>
                <a:lnTo>
                  <a:pt x="218" y="1076"/>
                </a:lnTo>
                <a:lnTo>
                  <a:pt x="206" y="1080"/>
                </a:lnTo>
                <a:lnTo>
                  <a:pt x="202" y="1082"/>
                </a:lnTo>
                <a:lnTo>
                  <a:pt x="196" y="1086"/>
                </a:lnTo>
                <a:lnTo>
                  <a:pt x="194" y="1092"/>
                </a:lnTo>
                <a:lnTo>
                  <a:pt x="196" y="1096"/>
                </a:lnTo>
                <a:lnTo>
                  <a:pt x="202" y="1100"/>
                </a:lnTo>
                <a:lnTo>
                  <a:pt x="206" y="1102"/>
                </a:lnTo>
                <a:lnTo>
                  <a:pt x="214" y="1106"/>
                </a:lnTo>
                <a:lnTo>
                  <a:pt x="222" y="1106"/>
                </a:lnTo>
                <a:lnTo>
                  <a:pt x="226" y="1106"/>
                </a:lnTo>
                <a:lnTo>
                  <a:pt x="230" y="1108"/>
                </a:lnTo>
                <a:lnTo>
                  <a:pt x="234" y="1110"/>
                </a:lnTo>
                <a:lnTo>
                  <a:pt x="234" y="1116"/>
                </a:lnTo>
                <a:lnTo>
                  <a:pt x="238" y="1120"/>
                </a:lnTo>
                <a:lnTo>
                  <a:pt x="242" y="1126"/>
                </a:lnTo>
                <a:lnTo>
                  <a:pt x="242" y="1134"/>
                </a:lnTo>
                <a:lnTo>
                  <a:pt x="242" y="1138"/>
                </a:lnTo>
                <a:lnTo>
                  <a:pt x="244" y="1142"/>
                </a:lnTo>
                <a:lnTo>
                  <a:pt x="248" y="1146"/>
                </a:lnTo>
                <a:lnTo>
                  <a:pt x="252" y="1148"/>
                </a:lnTo>
                <a:lnTo>
                  <a:pt x="252" y="1154"/>
                </a:lnTo>
                <a:lnTo>
                  <a:pt x="252" y="1156"/>
                </a:lnTo>
                <a:lnTo>
                  <a:pt x="250" y="1172"/>
                </a:lnTo>
                <a:lnTo>
                  <a:pt x="244" y="1196"/>
                </a:lnTo>
                <a:lnTo>
                  <a:pt x="242" y="1204"/>
                </a:lnTo>
                <a:lnTo>
                  <a:pt x="234" y="1202"/>
                </a:lnTo>
                <a:lnTo>
                  <a:pt x="192" y="1194"/>
                </a:lnTo>
                <a:lnTo>
                  <a:pt x="176" y="1194"/>
                </a:lnTo>
                <a:lnTo>
                  <a:pt x="162" y="1194"/>
                </a:lnTo>
                <a:lnTo>
                  <a:pt x="150" y="1194"/>
                </a:lnTo>
                <a:lnTo>
                  <a:pt x="140" y="1194"/>
                </a:lnTo>
                <a:lnTo>
                  <a:pt x="134" y="1196"/>
                </a:lnTo>
                <a:lnTo>
                  <a:pt x="130" y="1198"/>
                </a:lnTo>
                <a:lnTo>
                  <a:pt x="128" y="1204"/>
                </a:lnTo>
                <a:lnTo>
                  <a:pt x="128" y="1212"/>
                </a:lnTo>
                <a:lnTo>
                  <a:pt x="132" y="1226"/>
                </a:lnTo>
                <a:lnTo>
                  <a:pt x="134" y="1234"/>
                </a:lnTo>
                <a:lnTo>
                  <a:pt x="130" y="1234"/>
                </a:lnTo>
                <a:lnTo>
                  <a:pt x="128" y="1234"/>
                </a:lnTo>
                <a:lnTo>
                  <a:pt x="128" y="1236"/>
                </a:lnTo>
                <a:lnTo>
                  <a:pt x="128" y="1240"/>
                </a:lnTo>
                <a:lnTo>
                  <a:pt x="132" y="1246"/>
                </a:lnTo>
                <a:lnTo>
                  <a:pt x="134" y="1254"/>
                </a:lnTo>
                <a:lnTo>
                  <a:pt x="134" y="1262"/>
                </a:lnTo>
                <a:lnTo>
                  <a:pt x="134" y="1264"/>
                </a:lnTo>
                <a:lnTo>
                  <a:pt x="134" y="1272"/>
                </a:lnTo>
                <a:lnTo>
                  <a:pt x="132" y="1280"/>
                </a:lnTo>
                <a:lnTo>
                  <a:pt x="128" y="1286"/>
                </a:lnTo>
                <a:lnTo>
                  <a:pt x="128" y="1292"/>
                </a:lnTo>
                <a:lnTo>
                  <a:pt x="130" y="1298"/>
                </a:lnTo>
                <a:lnTo>
                  <a:pt x="134" y="1304"/>
                </a:lnTo>
                <a:lnTo>
                  <a:pt x="134" y="1310"/>
                </a:lnTo>
                <a:lnTo>
                  <a:pt x="134" y="1314"/>
                </a:lnTo>
                <a:lnTo>
                  <a:pt x="136" y="1316"/>
                </a:lnTo>
                <a:lnTo>
                  <a:pt x="138" y="1320"/>
                </a:lnTo>
                <a:lnTo>
                  <a:pt x="140" y="1322"/>
                </a:lnTo>
                <a:lnTo>
                  <a:pt x="142" y="1322"/>
                </a:lnTo>
                <a:lnTo>
                  <a:pt x="146" y="1322"/>
                </a:lnTo>
                <a:lnTo>
                  <a:pt x="154" y="1322"/>
                </a:lnTo>
                <a:lnTo>
                  <a:pt x="160" y="1322"/>
                </a:lnTo>
                <a:lnTo>
                  <a:pt x="164" y="1322"/>
                </a:lnTo>
                <a:lnTo>
                  <a:pt x="170" y="1326"/>
                </a:lnTo>
                <a:lnTo>
                  <a:pt x="178" y="1334"/>
                </a:lnTo>
                <a:lnTo>
                  <a:pt x="184" y="1338"/>
                </a:lnTo>
                <a:lnTo>
                  <a:pt x="192" y="1338"/>
                </a:lnTo>
                <a:lnTo>
                  <a:pt x="206" y="1334"/>
                </a:lnTo>
                <a:lnTo>
                  <a:pt x="220" y="1328"/>
                </a:lnTo>
                <a:lnTo>
                  <a:pt x="234" y="1324"/>
                </a:lnTo>
                <a:lnTo>
                  <a:pt x="242" y="1320"/>
                </a:lnTo>
                <a:lnTo>
                  <a:pt x="246" y="1314"/>
                </a:lnTo>
                <a:lnTo>
                  <a:pt x="248" y="1308"/>
                </a:lnTo>
                <a:lnTo>
                  <a:pt x="258" y="1296"/>
                </a:lnTo>
                <a:lnTo>
                  <a:pt x="266" y="1288"/>
                </a:lnTo>
                <a:lnTo>
                  <a:pt x="270" y="1282"/>
                </a:lnTo>
                <a:lnTo>
                  <a:pt x="272" y="1276"/>
                </a:lnTo>
                <a:lnTo>
                  <a:pt x="274" y="1264"/>
                </a:lnTo>
                <a:lnTo>
                  <a:pt x="280" y="1250"/>
                </a:lnTo>
                <a:lnTo>
                  <a:pt x="282" y="1244"/>
                </a:lnTo>
                <a:lnTo>
                  <a:pt x="288" y="1238"/>
                </a:lnTo>
                <a:lnTo>
                  <a:pt x="304" y="1228"/>
                </a:lnTo>
                <a:lnTo>
                  <a:pt x="310" y="1224"/>
                </a:lnTo>
                <a:lnTo>
                  <a:pt x="316" y="1216"/>
                </a:lnTo>
                <a:lnTo>
                  <a:pt x="318" y="1212"/>
                </a:lnTo>
                <a:lnTo>
                  <a:pt x="322" y="1206"/>
                </a:lnTo>
                <a:lnTo>
                  <a:pt x="326" y="1204"/>
                </a:lnTo>
                <a:lnTo>
                  <a:pt x="340" y="1204"/>
                </a:lnTo>
                <a:lnTo>
                  <a:pt x="342" y="1204"/>
                </a:lnTo>
                <a:lnTo>
                  <a:pt x="350" y="1202"/>
                </a:lnTo>
                <a:lnTo>
                  <a:pt x="358" y="1200"/>
                </a:lnTo>
                <a:lnTo>
                  <a:pt x="374" y="1188"/>
                </a:lnTo>
                <a:lnTo>
                  <a:pt x="380" y="1186"/>
                </a:lnTo>
                <a:lnTo>
                  <a:pt x="386" y="1184"/>
                </a:lnTo>
                <a:lnTo>
                  <a:pt x="390" y="1182"/>
                </a:lnTo>
                <a:lnTo>
                  <a:pt x="396" y="1180"/>
                </a:lnTo>
                <a:lnTo>
                  <a:pt x="402" y="1178"/>
                </a:lnTo>
                <a:lnTo>
                  <a:pt x="408" y="1178"/>
                </a:lnTo>
                <a:lnTo>
                  <a:pt x="412" y="1180"/>
                </a:lnTo>
                <a:lnTo>
                  <a:pt x="420" y="1186"/>
                </a:lnTo>
                <a:lnTo>
                  <a:pt x="424" y="1192"/>
                </a:lnTo>
                <a:lnTo>
                  <a:pt x="436" y="1208"/>
                </a:lnTo>
                <a:lnTo>
                  <a:pt x="444" y="1220"/>
                </a:lnTo>
                <a:lnTo>
                  <a:pt x="446" y="1226"/>
                </a:lnTo>
                <a:lnTo>
                  <a:pt x="450" y="1232"/>
                </a:lnTo>
                <a:lnTo>
                  <a:pt x="456" y="1236"/>
                </a:lnTo>
                <a:lnTo>
                  <a:pt x="482" y="1250"/>
                </a:lnTo>
                <a:lnTo>
                  <a:pt x="488" y="1254"/>
                </a:lnTo>
                <a:lnTo>
                  <a:pt x="492" y="1260"/>
                </a:lnTo>
                <a:lnTo>
                  <a:pt x="502" y="1274"/>
                </a:lnTo>
                <a:lnTo>
                  <a:pt x="506" y="1282"/>
                </a:lnTo>
                <a:lnTo>
                  <a:pt x="506" y="1290"/>
                </a:lnTo>
                <a:lnTo>
                  <a:pt x="506" y="1304"/>
                </a:lnTo>
                <a:lnTo>
                  <a:pt x="506" y="1312"/>
                </a:lnTo>
                <a:lnTo>
                  <a:pt x="508" y="1316"/>
                </a:lnTo>
                <a:lnTo>
                  <a:pt x="510" y="1316"/>
                </a:lnTo>
                <a:lnTo>
                  <a:pt x="512" y="1316"/>
                </a:lnTo>
                <a:lnTo>
                  <a:pt x="514" y="1312"/>
                </a:lnTo>
                <a:lnTo>
                  <a:pt x="518" y="1302"/>
                </a:lnTo>
                <a:lnTo>
                  <a:pt x="522" y="1294"/>
                </a:lnTo>
                <a:lnTo>
                  <a:pt x="524" y="1288"/>
                </a:lnTo>
                <a:lnTo>
                  <a:pt x="526" y="1282"/>
                </a:lnTo>
                <a:lnTo>
                  <a:pt x="528" y="1274"/>
                </a:lnTo>
                <a:lnTo>
                  <a:pt x="528" y="1270"/>
                </a:lnTo>
                <a:lnTo>
                  <a:pt x="528" y="1268"/>
                </a:lnTo>
                <a:lnTo>
                  <a:pt x="530" y="1266"/>
                </a:lnTo>
                <a:lnTo>
                  <a:pt x="532" y="1266"/>
                </a:lnTo>
                <a:lnTo>
                  <a:pt x="534" y="1266"/>
                </a:lnTo>
                <a:lnTo>
                  <a:pt x="540" y="1268"/>
                </a:lnTo>
                <a:lnTo>
                  <a:pt x="552" y="1272"/>
                </a:lnTo>
                <a:lnTo>
                  <a:pt x="554" y="1272"/>
                </a:lnTo>
                <a:lnTo>
                  <a:pt x="554" y="1270"/>
                </a:lnTo>
                <a:lnTo>
                  <a:pt x="552" y="1266"/>
                </a:lnTo>
                <a:lnTo>
                  <a:pt x="534" y="1248"/>
                </a:lnTo>
                <a:lnTo>
                  <a:pt x="520" y="1240"/>
                </a:lnTo>
                <a:lnTo>
                  <a:pt x="516" y="1236"/>
                </a:lnTo>
                <a:lnTo>
                  <a:pt x="504" y="1228"/>
                </a:lnTo>
                <a:lnTo>
                  <a:pt x="494" y="1216"/>
                </a:lnTo>
                <a:lnTo>
                  <a:pt x="484" y="1200"/>
                </a:lnTo>
                <a:lnTo>
                  <a:pt x="476" y="1188"/>
                </a:lnTo>
                <a:lnTo>
                  <a:pt x="472" y="1182"/>
                </a:lnTo>
                <a:lnTo>
                  <a:pt x="470" y="1174"/>
                </a:lnTo>
                <a:lnTo>
                  <a:pt x="468" y="1166"/>
                </a:lnTo>
                <a:lnTo>
                  <a:pt x="468" y="1164"/>
                </a:lnTo>
                <a:lnTo>
                  <a:pt x="470" y="1158"/>
                </a:lnTo>
                <a:lnTo>
                  <a:pt x="474" y="1156"/>
                </a:lnTo>
                <a:lnTo>
                  <a:pt x="478" y="1154"/>
                </a:lnTo>
                <a:lnTo>
                  <a:pt x="482" y="1156"/>
                </a:lnTo>
                <a:lnTo>
                  <a:pt x="488" y="1156"/>
                </a:lnTo>
                <a:lnTo>
                  <a:pt x="496" y="1162"/>
                </a:lnTo>
                <a:lnTo>
                  <a:pt x="502" y="1168"/>
                </a:lnTo>
                <a:lnTo>
                  <a:pt x="508" y="1176"/>
                </a:lnTo>
                <a:lnTo>
                  <a:pt x="510" y="1182"/>
                </a:lnTo>
                <a:lnTo>
                  <a:pt x="516" y="1196"/>
                </a:lnTo>
                <a:lnTo>
                  <a:pt x="520" y="1204"/>
                </a:lnTo>
                <a:lnTo>
                  <a:pt x="524" y="1208"/>
                </a:lnTo>
                <a:lnTo>
                  <a:pt x="540" y="1220"/>
                </a:lnTo>
                <a:lnTo>
                  <a:pt x="548" y="1224"/>
                </a:lnTo>
                <a:lnTo>
                  <a:pt x="552" y="1230"/>
                </a:lnTo>
                <a:lnTo>
                  <a:pt x="560" y="1238"/>
                </a:lnTo>
                <a:lnTo>
                  <a:pt x="564" y="1244"/>
                </a:lnTo>
                <a:lnTo>
                  <a:pt x="566" y="1248"/>
                </a:lnTo>
                <a:lnTo>
                  <a:pt x="570" y="1260"/>
                </a:lnTo>
                <a:lnTo>
                  <a:pt x="572" y="1266"/>
                </a:lnTo>
                <a:lnTo>
                  <a:pt x="576" y="1272"/>
                </a:lnTo>
                <a:lnTo>
                  <a:pt x="580" y="1280"/>
                </a:lnTo>
                <a:lnTo>
                  <a:pt x="584" y="1286"/>
                </a:lnTo>
                <a:lnTo>
                  <a:pt x="588" y="1290"/>
                </a:lnTo>
                <a:lnTo>
                  <a:pt x="594" y="1292"/>
                </a:lnTo>
                <a:lnTo>
                  <a:pt x="598" y="1292"/>
                </a:lnTo>
                <a:lnTo>
                  <a:pt x="602" y="1294"/>
                </a:lnTo>
                <a:lnTo>
                  <a:pt x="602" y="1296"/>
                </a:lnTo>
                <a:lnTo>
                  <a:pt x="602" y="1298"/>
                </a:lnTo>
                <a:lnTo>
                  <a:pt x="598" y="1304"/>
                </a:lnTo>
                <a:lnTo>
                  <a:pt x="596" y="1310"/>
                </a:lnTo>
                <a:lnTo>
                  <a:pt x="596" y="1314"/>
                </a:lnTo>
                <a:lnTo>
                  <a:pt x="598" y="1320"/>
                </a:lnTo>
                <a:lnTo>
                  <a:pt x="604" y="1326"/>
                </a:lnTo>
                <a:lnTo>
                  <a:pt x="608" y="1328"/>
                </a:lnTo>
                <a:lnTo>
                  <a:pt x="616" y="1330"/>
                </a:lnTo>
                <a:lnTo>
                  <a:pt x="620" y="1326"/>
                </a:lnTo>
                <a:lnTo>
                  <a:pt x="624" y="1322"/>
                </a:lnTo>
                <a:lnTo>
                  <a:pt x="626" y="1316"/>
                </a:lnTo>
                <a:lnTo>
                  <a:pt x="628" y="1312"/>
                </a:lnTo>
                <a:lnTo>
                  <a:pt x="632" y="1308"/>
                </a:lnTo>
                <a:lnTo>
                  <a:pt x="638" y="1306"/>
                </a:lnTo>
                <a:lnTo>
                  <a:pt x="640" y="1304"/>
                </a:lnTo>
                <a:lnTo>
                  <a:pt x="642" y="1302"/>
                </a:lnTo>
                <a:lnTo>
                  <a:pt x="640" y="1300"/>
                </a:lnTo>
                <a:lnTo>
                  <a:pt x="640" y="1296"/>
                </a:lnTo>
                <a:lnTo>
                  <a:pt x="632" y="1288"/>
                </a:lnTo>
                <a:lnTo>
                  <a:pt x="628" y="1282"/>
                </a:lnTo>
                <a:lnTo>
                  <a:pt x="626" y="1278"/>
                </a:lnTo>
                <a:lnTo>
                  <a:pt x="624" y="1272"/>
                </a:lnTo>
                <a:lnTo>
                  <a:pt x="620" y="1268"/>
                </a:lnTo>
                <a:lnTo>
                  <a:pt x="620" y="1266"/>
                </a:lnTo>
                <a:lnTo>
                  <a:pt x="620" y="1264"/>
                </a:lnTo>
                <a:lnTo>
                  <a:pt x="624" y="1260"/>
                </a:lnTo>
                <a:lnTo>
                  <a:pt x="638" y="1256"/>
                </a:lnTo>
                <a:lnTo>
                  <a:pt x="652" y="1254"/>
                </a:lnTo>
                <a:lnTo>
                  <a:pt x="656" y="1254"/>
                </a:lnTo>
                <a:lnTo>
                  <a:pt x="664" y="1254"/>
                </a:lnTo>
                <a:lnTo>
                  <a:pt x="668" y="1260"/>
                </a:lnTo>
                <a:lnTo>
                  <a:pt x="670" y="1266"/>
                </a:lnTo>
                <a:lnTo>
                  <a:pt x="674" y="1272"/>
                </a:lnTo>
                <a:lnTo>
                  <a:pt x="678" y="1280"/>
                </a:lnTo>
                <a:lnTo>
                  <a:pt x="680" y="1284"/>
                </a:lnTo>
                <a:lnTo>
                  <a:pt x="688" y="1300"/>
                </a:lnTo>
                <a:lnTo>
                  <a:pt x="690" y="1304"/>
                </a:lnTo>
                <a:lnTo>
                  <a:pt x="698" y="1318"/>
                </a:lnTo>
                <a:lnTo>
                  <a:pt x="700" y="1324"/>
                </a:lnTo>
                <a:lnTo>
                  <a:pt x="704" y="1328"/>
                </a:lnTo>
                <a:lnTo>
                  <a:pt x="712" y="1330"/>
                </a:lnTo>
                <a:lnTo>
                  <a:pt x="734" y="1330"/>
                </a:lnTo>
                <a:lnTo>
                  <a:pt x="748" y="1330"/>
                </a:lnTo>
                <a:lnTo>
                  <a:pt x="760" y="1334"/>
                </a:lnTo>
                <a:lnTo>
                  <a:pt x="774" y="1338"/>
                </a:lnTo>
                <a:lnTo>
                  <a:pt x="782" y="1338"/>
                </a:lnTo>
                <a:lnTo>
                  <a:pt x="788" y="1338"/>
                </a:lnTo>
                <a:lnTo>
                  <a:pt x="794" y="1334"/>
                </a:lnTo>
                <a:lnTo>
                  <a:pt x="802" y="1332"/>
                </a:lnTo>
                <a:lnTo>
                  <a:pt x="808" y="1334"/>
                </a:lnTo>
                <a:lnTo>
                  <a:pt x="814" y="1338"/>
                </a:lnTo>
                <a:lnTo>
                  <a:pt x="820" y="1340"/>
                </a:lnTo>
                <a:lnTo>
                  <a:pt x="824" y="1348"/>
                </a:lnTo>
                <a:lnTo>
                  <a:pt x="826" y="1354"/>
                </a:lnTo>
                <a:lnTo>
                  <a:pt x="828" y="1360"/>
                </a:lnTo>
                <a:lnTo>
                  <a:pt x="828" y="1368"/>
                </a:lnTo>
                <a:lnTo>
                  <a:pt x="814" y="1402"/>
                </a:lnTo>
                <a:lnTo>
                  <a:pt x="810" y="1408"/>
                </a:lnTo>
                <a:lnTo>
                  <a:pt x="806" y="1410"/>
                </a:lnTo>
                <a:lnTo>
                  <a:pt x="802" y="1412"/>
                </a:lnTo>
                <a:lnTo>
                  <a:pt x="798" y="1416"/>
                </a:lnTo>
                <a:lnTo>
                  <a:pt x="796" y="1422"/>
                </a:lnTo>
                <a:lnTo>
                  <a:pt x="792" y="1428"/>
                </a:lnTo>
                <a:lnTo>
                  <a:pt x="786" y="1434"/>
                </a:lnTo>
                <a:lnTo>
                  <a:pt x="780" y="1438"/>
                </a:lnTo>
                <a:lnTo>
                  <a:pt x="774" y="1438"/>
                </a:lnTo>
                <a:lnTo>
                  <a:pt x="760" y="1438"/>
                </a:lnTo>
                <a:lnTo>
                  <a:pt x="754" y="1438"/>
                </a:lnTo>
                <a:lnTo>
                  <a:pt x="748" y="1434"/>
                </a:lnTo>
                <a:lnTo>
                  <a:pt x="742" y="1430"/>
                </a:lnTo>
                <a:lnTo>
                  <a:pt x="734" y="1430"/>
                </a:lnTo>
                <a:lnTo>
                  <a:pt x="712" y="1436"/>
                </a:lnTo>
                <a:lnTo>
                  <a:pt x="704" y="1438"/>
                </a:lnTo>
                <a:lnTo>
                  <a:pt x="696" y="1436"/>
                </a:lnTo>
                <a:lnTo>
                  <a:pt x="682" y="1432"/>
                </a:lnTo>
                <a:lnTo>
                  <a:pt x="666" y="1428"/>
                </a:lnTo>
                <a:lnTo>
                  <a:pt x="662" y="1428"/>
                </a:lnTo>
                <a:lnTo>
                  <a:pt x="656" y="1428"/>
                </a:lnTo>
                <a:lnTo>
                  <a:pt x="650" y="1424"/>
                </a:lnTo>
                <a:lnTo>
                  <a:pt x="638" y="1416"/>
                </a:lnTo>
                <a:lnTo>
                  <a:pt x="632" y="1412"/>
                </a:lnTo>
                <a:lnTo>
                  <a:pt x="626" y="1410"/>
                </a:lnTo>
                <a:lnTo>
                  <a:pt x="618" y="1410"/>
                </a:lnTo>
                <a:lnTo>
                  <a:pt x="614" y="1410"/>
                </a:lnTo>
                <a:lnTo>
                  <a:pt x="598" y="1412"/>
                </a:lnTo>
                <a:lnTo>
                  <a:pt x="584" y="1416"/>
                </a:lnTo>
                <a:lnTo>
                  <a:pt x="578" y="1420"/>
                </a:lnTo>
                <a:lnTo>
                  <a:pt x="576" y="1428"/>
                </a:lnTo>
                <a:lnTo>
                  <a:pt x="576" y="1430"/>
                </a:lnTo>
                <a:lnTo>
                  <a:pt x="574" y="1438"/>
                </a:lnTo>
                <a:lnTo>
                  <a:pt x="570" y="1442"/>
                </a:lnTo>
                <a:lnTo>
                  <a:pt x="554" y="1446"/>
                </a:lnTo>
                <a:lnTo>
                  <a:pt x="548" y="1446"/>
                </a:lnTo>
                <a:lnTo>
                  <a:pt x="542" y="1442"/>
                </a:lnTo>
                <a:lnTo>
                  <a:pt x="534" y="1434"/>
                </a:lnTo>
                <a:lnTo>
                  <a:pt x="522" y="1424"/>
                </a:lnTo>
                <a:lnTo>
                  <a:pt x="512" y="1414"/>
                </a:lnTo>
                <a:lnTo>
                  <a:pt x="508" y="1410"/>
                </a:lnTo>
                <a:lnTo>
                  <a:pt x="500" y="1410"/>
                </a:lnTo>
                <a:lnTo>
                  <a:pt x="476" y="1410"/>
                </a:lnTo>
                <a:lnTo>
                  <a:pt x="470" y="1408"/>
                </a:lnTo>
                <a:lnTo>
                  <a:pt x="462" y="1406"/>
                </a:lnTo>
                <a:lnTo>
                  <a:pt x="456" y="1404"/>
                </a:lnTo>
                <a:lnTo>
                  <a:pt x="442" y="1396"/>
                </a:lnTo>
                <a:lnTo>
                  <a:pt x="436" y="1394"/>
                </a:lnTo>
                <a:lnTo>
                  <a:pt x="424" y="1386"/>
                </a:lnTo>
                <a:lnTo>
                  <a:pt x="422" y="1380"/>
                </a:lnTo>
                <a:lnTo>
                  <a:pt x="424" y="1374"/>
                </a:lnTo>
                <a:lnTo>
                  <a:pt x="434" y="1358"/>
                </a:lnTo>
                <a:lnTo>
                  <a:pt x="436" y="1350"/>
                </a:lnTo>
                <a:lnTo>
                  <a:pt x="436" y="1344"/>
                </a:lnTo>
                <a:lnTo>
                  <a:pt x="434" y="1338"/>
                </a:lnTo>
                <a:lnTo>
                  <a:pt x="428" y="1332"/>
                </a:lnTo>
                <a:lnTo>
                  <a:pt x="422" y="1328"/>
                </a:lnTo>
                <a:lnTo>
                  <a:pt x="418" y="1326"/>
                </a:lnTo>
                <a:lnTo>
                  <a:pt x="406" y="1322"/>
                </a:lnTo>
                <a:lnTo>
                  <a:pt x="402" y="1322"/>
                </a:lnTo>
                <a:lnTo>
                  <a:pt x="400" y="1324"/>
                </a:lnTo>
                <a:lnTo>
                  <a:pt x="400" y="1328"/>
                </a:lnTo>
                <a:lnTo>
                  <a:pt x="400" y="1324"/>
                </a:lnTo>
                <a:lnTo>
                  <a:pt x="398" y="1324"/>
                </a:lnTo>
                <a:lnTo>
                  <a:pt x="396" y="1326"/>
                </a:lnTo>
                <a:lnTo>
                  <a:pt x="390" y="1330"/>
                </a:lnTo>
                <a:lnTo>
                  <a:pt x="382" y="1332"/>
                </a:lnTo>
                <a:lnTo>
                  <a:pt x="378" y="1332"/>
                </a:lnTo>
                <a:lnTo>
                  <a:pt x="362" y="1332"/>
                </a:lnTo>
                <a:lnTo>
                  <a:pt x="320" y="1332"/>
                </a:lnTo>
                <a:lnTo>
                  <a:pt x="312" y="1332"/>
                </a:lnTo>
                <a:lnTo>
                  <a:pt x="304" y="1334"/>
                </a:lnTo>
                <a:lnTo>
                  <a:pt x="270" y="1348"/>
                </a:lnTo>
                <a:lnTo>
                  <a:pt x="254" y="1354"/>
                </a:lnTo>
                <a:lnTo>
                  <a:pt x="250" y="1358"/>
                </a:lnTo>
                <a:lnTo>
                  <a:pt x="244" y="1360"/>
                </a:lnTo>
                <a:lnTo>
                  <a:pt x="242" y="1362"/>
                </a:lnTo>
                <a:lnTo>
                  <a:pt x="242" y="1364"/>
                </a:lnTo>
                <a:lnTo>
                  <a:pt x="242" y="1362"/>
                </a:lnTo>
                <a:lnTo>
                  <a:pt x="240" y="1362"/>
                </a:lnTo>
                <a:lnTo>
                  <a:pt x="238" y="1360"/>
                </a:lnTo>
                <a:lnTo>
                  <a:pt x="224" y="1360"/>
                </a:lnTo>
                <a:lnTo>
                  <a:pt x="220" y="1360"/>
                </a:lnTo>
                <a:lnTo>
                  <a:pt x="208" y="1360"/>
                </a:lnTo>
                <a:lnTo>
                  <a:pt x="196" y="1356"/>
                </a:lnTo>
                <a:lnTo>
                  <a:pt x="190" y="1354"/>
                </a:lnTo>
                <a:lnTo>
                  <a:pt x="188" y="1354"/>
                </a:lnTo>
                <a:lnTo>
                  <a:pt x="184" y="1354"/>
                </a:lnTo>
                <a:lnTo>
                  <a:pt x="182" y="1356"/>
                </a:lnTo>
                <a:lnTo>
                  <a:pt x="180" y="1358"/>
                </a:lnTo>
                <a:lnTo>
                  <a:pt x="168" y="1374"/>
                </a:lnTo>
                <a:lnTo>
                  <a:pt x="158" y="1386"/>
                </a:lnTo>
                <a:lnTo>
                  <a:pt x="150" y="1394"/>
                </a:lnTo>
                <a:lnTo>
                  <a:pt x="140" y="1406"/>
                </a:lnTo>
                <a:lnTo>
                  <a:pt x="130" y="1422"/>
                </a:lnTo>
                <a:lnTo>
                  <a:pt x="122" y="1436"/>
                </a:lnTo>
                <a:lnTo>
                  <a:pt x="116" y="1460"/>
                </a:lnTo>
                <a:lnTo>
                  <a:pt x="114" y="1466"/>
                </a:lnTo>
                <a:lnTo>
                  <a:pt x="108" y="1472"/>
                </a:lnTo>
                <a:lnTo>
                  <a:pt x="82" y="1484"/>
                </a:lnTo>
                <a:lnTo>
                  <a:pt x="70" y="1492"/>
                </a:lnTo>
                <a:lnTo>
                  <a:pt x="66" y="1498"/>
                </a:lnTo>
                <a:lnTo>
                  <a:pt x="62" y="1502"/>
                </a:lnTo>
                <a:lnTo>
                  <a:pt x="52" y="1514"/>
                </a:lnTo>
                <a:lnTo>
                  <a:pt x="32" y="1550"/>
                </a:lnTo>
                <a:lnTo>
                  <a:pt x="24" y="1564"/>
                </a:lnTo>
                <a:lnTo>
                  <a:pt x="12" y="1598"/>
                </a:lnTo>
                <a:lnTo>
                  <a:pt x="8" y="1606"/>
                </a:lnTo>
                <a:lnTo>
                  <a:pt x="10" y="1614"/>
                </a:lnTo>
                <a:lnTo>
                  <a:pt x="16" y="1626"/>
                </a:lnTo>
                <a:lnTo>
                  <a:pt x="18" y="1642"/>
                </a:lnTo>
                <a:lnTo>
                  <a:pt x="18" y="1666"/>
                </a:lnTo>
                <a:lnTo>
                  <a:pt x="16" y="1672"/>
                </a:lnTo>
                <a:lnTo>
                  <a:pt x="12" y="1678"/>
                </a:lnTo>
                <a:lnTo>
                  <a:pt x="8" y="1684"/>
                </a:lnTo>
                <a:lnTo>
                  <a:pt x="6" y="1692"/>
                </a:lnTo>
                <a:lnTo>
                  <a:pt x="0" y="1706"/>
                </a:lnTo>
                <a:lnTo>
                  <a:pt x="0" y="1712"/>
                </a:lnTo>
                <a:lnTo>
                  <a:pt x="0" y="1720"/>
                </a:lnTo>
                <a:lnTo>
                  <a:pt x="6" y="1744"/>
                </a:lnTo>
                <a:lnTo>
                  <a:pt x="8" y="1750"/>
                </a:lnTo>
                <a:lnTo>
                  <a:pt x="12" y="1752"/>
                </a:lnTo>
                <a:lnTo>
                  <a:pt x="18" y="1752"/>
                </a:lnTo>
                <a:lnTo>
                  <a:pt x="20" y="1752"/>
                </a:lnTo>
                <a:lnTo>
                  <a:pt x="18" y="1752"/>
                </a:lnTo>
                <a:lnTo>
                  <a:pt x="20" y="1760"/>
                </a:lnTo>
                <a:lnTo>
                  <a:pt x="24" y="1764"/>
                </a:lnTo>
                <a:lnTo>
                  <a:pt x="26" y="1768"/>
                </a:lnTo>
                <a:lnTo>
                  <a:pt x="30" y="1770"/>
                </a:lnTo>
                <a:lnTo>
                  <a:pt x="32" y="1768"/>
                </a:lnTo>
                <a:lnTo>
                  <a:pt x="30" y="1770"/>
                </a:lnTo>
                <a:lnTo>
                  <a:pt x="30" y="1772"/>
                </a:lnTo>
                <a:lnTo>
                  <a:pt x="32" y="1772"/>
                </a:lnTo>
                <a:lnTo>
                  <a:pt x="36" y="1774"/>
                </a:lnTo>
                <a:lnTo>
                  <a:pt x="40" y="1778"/>
                </a:lnTo>
                <a:lnTo>
                  <a:pt x="52" y="1804"/>
                </a:lnTo>
                <a:lnTo>
                  <a:pt x="56" y="1810"/>
                </a:lnTo>
                <a:lnTo>
                  <a:pt x="60" y="1816"/>
                </a:lnTo>
                <a:lnTo>
                  <a:pt x="72" y="1824"/>
                </a:lnTo>
                <a:lnTo>
                  <a:pt x="84" y="1832"/>
                </a:lnTo>
                <a:lnTo>
                  <a:pt x="94" y="1838"/>
                </a:lnTo>
                <a:lnTo>
                  <a:pt x="102" y="1844"/>
                </a:lnTo>
                <a:lnTo>
                  <a:pt x="128" y="1864"/>
                </a:lnTo>
                <a:lnTo>
                  <a:pt x="136" y="1868"/>
                </a:lnTo>
                <a:lnTo>
                  <a:pt x="142" y="1870"/>
                </a:lnTo>
                <a:lnTo>
                  <a:pt x="146" y="1870"/>
                </a:lnTo>
                <a:lnTo>
                  <a:pt x="152" y="1868"/>
                </a:lnTo>
                <a:lnTo>
                  <a:pt x="154" y="1868"/>
                </a:lnTo>
                <a:lnTo>
                  <a:pt x="154" y="1866"/>
                </a:lnTo>
                <a:lnTo>
                  <a:pt x="154" y="1868"/>
                </a:lnTo>
                <a:lnTo>
                  <a:pt x="158" y="1868"/>
                </a:lnTo>
                <a:lnTo>
                  <a:pt x="162" y="1870"/>
                </a:lnTo>
                <a:lnTo>
                  <a:pt x="166" y="1870"/>
                </a:lnTo>
                <a:lnTo>
                  <a:pt x="182" y="1868"/>
                </a:lnTo>
                <a:lnTo>
                  <a:pt x="206" y="1862"/>
                </a:lnTo>
                <a:lnTo>
                  <a:pt x="218" y="1860"/>
                </a:lnTo>
                <a:lnTo>
                  <a:pt x="224" y="1860"/>
                </a:lnTo>
                <a:lnTo>
                  <a:pt x="232" y="1860"/>
                </a:lnTo>
                <a:lnTo>
                  <a:pt x="244" y="1860"/>
                </a:lnTo>
                <a:lnTo>
                  <a:pt x="260" y="1856"/>
                </a:lnTo>
                <a:lnTo>
                  <a:pt x="274" y="1852"/>
                </a:lnTo>
                <a:lnTo>
                  <a:pt x="282" y="1850"/>
                </a:lnTo>
                <a:lnTo>
                  <a:pt x="288" y="1844"/>
                </a:lnTo>
                <a:lnTo>
                  <a:pt x="294" y="1842"/>
                </a:lnTo>
                <a:lnTo>
                  <a:pt x="300" y="1838"/>
                </a:lnTo>
                <a:lnTo>
                  <a:pt x="306" y="1838"/>
                </a:lnTo>
                <a:lnTo>
                  <a:pt x="312" y="1840"/>
                </a:lnTo>
                <a:lnTo>
                  <a:pt x="320" y="1840"/>
                </a:lnTo>
                <a:lnTo>
                  <a:pt x="322" y="1840"/>
                </a:lnTo>
                <a:lnTo>
                  <a:pt x="330" y="1842"/>
                </a:lnTo>
                <a:lnTo>
                  <a:pt x="334" y="1846"/>
                </a:lnTo>
                <a:lnTo>
                  <a:pt x="346" y="1862"/>
                </a:lnTo>
                <a:lnTo>
                  <a:pt x="352" y="1868"/>
                </a:lnTo>
                <a:lnTo>
                  <a:pt x="358" y="1870"/>
                </a:lnTo>
                <a:lnTo>
                  <a:pt x="362" y="1870"/>
                </a:lnTo>
                <a:lnTo>
                  <a:pt x="370" y="1870"/>
                </a:lnTo>
                <a:lnTo>
                  <a:pt x="378" y="1874"/>
                </a:lnTo>
                <a:lnTo>
                  <a:pt x="384" y="1876"/>
                </a:lnTo>
                <a:lnTo>
                  <a:pt x="388" y="1878"/>
                </a:lnTo>
                <a:lnTo>
                  <a:pt x="392" y="1878"/>
                </a:lnTo>
                <a:lnTo>
                  <a:pt x="392" y="1876"/>
                </a:lnTo>
                <a:lnTo>
                  <a:pt x="392" y="1878"/>
                </a:lnTo>
                <a:lnTo>
                  <a:pt x="394" y="1878"/>
                </a:lnTo>
                <a:lnTo>
                  <a:pt x="398" y="1878"/>
                </a:lnTo>
                <a:lnTo>
                  <a:pt x="404" y="1880"/>
                </a:lnTo>
                <a:lnTo>
                  <a:pt x="408" y="1884"/>
                </a:lnTo>
                <a:lnTo>
                  <a:pt x="410" y="1890"/>
                </a:lnTo>
                <a:lnTo>
                  <a:pt x="410" y="1896"/>
                </a:lnTo>
                <a:lnTo>
                  <a:pt x="410" y="1900"/>
                </a:lnTo>
                <a:lnTo>
                  <a:pt x="410" y="1908"/>
                </a:lnTo>
                <a:lnTo>
                  <a:pt x="410" y="1916"/>
                </a:lnTo>
                <a:lnTo>
                  <a:pt x="410" y="1920"/>
                </a:lnTo>
                <a:lnTo>
                  <a:pt x="410" y="1936"/>
                </a:lnTo>
                <a:lnTo>
                  <a:pt x="410" y="1950"/>
                </a:lnTo>
                <a:lnTo>
                  <a:pt x="412" y="1956"/>
                </a:lnTo>
                <a:lnTo>
                  <a:pt x="414" y="1964"/>
                </a:lnTo>
                <a:lnTo>
                  <a:pt x="434" y="1990"/>
                </a:lnTo>
                <a:lnTo>
                  <a:pt x="438" y="1994"/>
                </a:lnTo>
                <a:lnTo>
                  <a:pt x="440" y="1994"/>
                </a:lnTo>
                <a:lnTo>
                  <a:pt x="442" y="1994"/>
                </a:lnTo>
                <a:lnTo>
                  <a:pt x="440" y="1996"/>
                </a:lnTo>
                <a:lnTo>
                  <a:pt x="440" y="1998"/>
                </a:lnTo>
                <a:lnTo>
                  <a:pt x="444" y="2002"/>
                </a:lnTo>
                <a:lnTo>
                  <a:pt x="452" y="2014"/>
                </a:lnTo>
                <a:lnTo>
                  <a:pt x="456" y="2020"/>
                </a:lnTo>
                <a:lnTo>
                  <a:pt x="458" y="2026"/>
                </a:lnTo>
                <a:lnTo>
                  <a:pt x="458" y="2034"/>
                </a:lnTo>
                <a:lnTo>
                  <a:pt x="458" y="2038"/>
                </a:lnTo>
                <a:lnTo>
                  <a:pt x="458" y="2046"/>
                </a:lnTo>
                <a:lnTo>
                  <a:pt x="460" y="2054"/>
                </a:lnTo>
                <a:lnTo>
                  <a:pt x="468" y="2096"/>
                </a:lnTo>
                <a:lnTo>
                  <a:pt x="472" y="2112"/>
                </a:lnTo>
                <a:lnTo>
                  <a:pt x="476" y="2124"/>
                </a:lnTo>
                <a:lnTo>
                  <a:pt x="478" y="2134"/>
                </a:lnTo>
                <a:lnTo>
                  <a:pt x="472" y="2144"/>
                </a:lnTo>
                <a:lnTo>
                  <a:pt x="462" y="2166"/>
                </a:lnTo>
                <a:lnTo>
                  <a:pt x="460" y="2172"/>
                </a:lnTo>
                <a:lnTo>
                  <a:pt x="458" y="2180"/>
                </a:lnTo>
                <a:lnTo>
                  <a:pt x="458" y="2204"/>
                </a:lnTo>
                <a:lnTo>
                  <a:pt x="460" y="2212"/>
                </a:lnTo>
                <a:lnTo>
                  <a:pt x="460" y="2210"/>
                </a:lnTo>
                <a:lnTo>
                  <a:pt x="460" y="2212"/>
                </a:lnTo>
                <a:lnTo>
                  <a:pt x="456" y="2220"/>
                </a:lnTo>
                <a:lnTo>
                  <a:pt x="452" y="2234"/>
                </a:lnTo>
                <a:lnTo>
                  <a:pt x="450" y="2242"/>
                </a:lnTo>
                <a:lnTo>
                  <a:pt x="452" y="2248"/>
                </a:lnTo>
                <a:lnTo>
                  <a:pt x="484" y="2302"/>
                </a:lnTo>
                <a:lnTo>
                  <a:pt x="488" y="2308"/>
                </a:lnTo>
                <a:lnTo>
                  <a:pt x="488" y="2314"/>
                </a:lnTo>
                <a:lnTo>
                  <a:pt x="490" y="2328"/>
                </a:lnTo>
                <a:lnTo>
                  <a:pt x="496" y="2380"/>
                </a:lnTo>
                <a:lnTo>
                  <a:pt x="500" y="2386"/>
                </a:lnTo>
                <a:lnTo>
                  <a:pt x="504" y="2392"/>
                </a:lnTo>
                <a:lnTo>
                  <a:pt x="520" y="2402"/>
                </a:lnTo>
                <a:lnTo>
                  <a:pt x="528" y="2406"/>
                </a:lnTo>
                <a:lnTo>
                  <a:pt x="528" y="2404"/>
                </a:lnTo>
                <a:lnTo>
                  <a:pt x="528" y="2406"/>
                </a:lnTo>
                <a:lnTo>
                  <a:pt x="532" y="2414"/>
                </a:lnTo>
                <a:lnTo>
                  <a:pt x="534" y="2420"/>
                </a:lnTo>
                <a:lnTo>
                  <a:pt x="540" y="2434"/>
                </a:lnTo>
                <a:lnTo>
                  <a:pt x="546" y="2458"/>
                </a:lnTo>
                <a:lnTo>
                  <a:pt x="548" y="2474"/>
                </a:lnTo>
                <a:lnTo>
                  <a:pt x="548" y="2478"/>
                </a:lnTo>
                <a:lnTo>
                  <a:pt x="548" y="2486"/>
                </a:lnTo>
                <a:lnTo>
                  <a:pt x="552" y="2492"/>
                </a:lnTo>
                <a:lnTo>
                  <a:pt x="562" y="2508"/>
                </a:lnTo>
                <a:lnTo>
                  <a:pt x="568" y="2512"/>
                </a:lnTo>
                <a:lnTo>
                  <a:pt x="574" y="2514"/>
                </a:lnTo>
                <a:lnTo>
                  <a:pt x="598" y="2508"/>
                </a:lnTo>
                <a:lnTo>
                  <a:pt x="614" y="2504"/>
                </a:lnTo>
                <a:lnTo>
                  <a:pt x="638" y="2498"/>
                </a:lnTo>
                <a:lnTo>
                  <a:pt x="654" y="2496"/>
                </a:lnTo>
                <a:lnTo>
                  <a:pt x="676" y="2496"/>
                </a:lnTo>
                <a:lnTo>
                  <a:pt x="684" y="2494"/>
                </a:lnTo>
                <a:lnTo>
                  <a:pt x="690" y="2490"/>
                </a:lnTo>
                <a:lnTo>
                  <a:pt x="748" y="2424"/>
                </a:lnTo>
                <a:lnTo>
                  <a:pt x="756" y="2410"/>
                </a:lnTo>
                <a:lnTo>
                  <a:pt x="770" y="2376"/>
                </a:lnTo>
                <a:lnTo>
                  <a:pt x="770" y="2370"/>
                </a:lnTo>
                <a:lnTo>
                  <a:pt x="770" y="2368"/>
                </a:lnTo>
                <a:lnTo>
                  <a:pt x="768" y="2368"/>
                </a:lnTo>
                <a:lnTo>
                  <a:pt x="770" y="2368"/>
                </a:lnTo>
                <a:lnTo>
                  <a:pt x="772" y="2366"/>
                </a:lnTo>
                <a:lnTo>
                  <a:pt x="772" y="2364"/>
                </a:lnTo>
                <a:lnTo>
                  <a:pt x="774" y="2358"/>
                </a:lnTo>
                <a:lnTo>
                  <a:pt x="778" y="2354"/>
                </a:lnTo>
                <a:lnTo>
                  <a:pt x="806" y="2334"/>
                </a:lnTo>
                <a:lnTo>
                  <a:pt x="810" y="2328"/>
                </a:lnTo>
                <a:lnTo>
                  <a:pt x="814" y="2322"/>
                </a:lnTo>
                <a:lnTo>
                  <a:pt x="818" y="2308"/>
                </a:lnTo>
                <a:lnTo>
                  <a:pt x="820" y="2300"/>
                </a:lnTo>
                <a:lnTo>
                  <a:pt x="820" y="2292"/>
                </a:lnTo>
                <a:lnTo>
                  <a:pt x="814" y="2268"/>
                </a:lnTo>
                <a:lnTo>
                  <a:pt x="814" y="2260"/>
                </a:lnTo>
                <a:lnTo>
                  <a:pt x="816" y="2254"/>
                </a:lnTo>
                <a:lnTo>
                  <a:pt x="826" y="2238"/>
                </a:lnTo>
                <a:lnTo>
                  <a:pt x="832" y="2232"/>
                </a:lnTo>
                <a:lnTo>
                  <a:pt x="838" y="2228"/>
                </a:lnTo>
                <a:lnTo>
                  <a:pt x="874" y="2206"/>
                </a:lnTo>
                <a:lnTo>
                  <a:pt x="880" y="2202"/>
                </a:lnTo>
                <a:lnTo>
                  <a:pt x="884" y="2194"/>
                </a:lnTo>
                <a:lnTo>
                  <a:pt x="886" y="2190"/>
                </a:lnTo>
                <a:lnTo>
                  <a:pt x="894" y="2176"/>
                </a:lnTo>
                <a:lnTo>
                  <a:pt x="896" y="2170"/>
                </a:lnTo>
                <a:lnTo>
                  <a:pt x="898" y="2162"/>
                </a:lnTo>
                <a:lnTo>
                  <a:pt x="898" y="2156"/>
                </a:lnTo>
                <a:lnTo>
                  <a:pt x="892" y="2132"/>
                </a:lnTo>
                <a:lnTo>
                  <a:pt x="890" y="2116"/>
                </a:lnTo>
                <a:lnTo>
                  <a:pt x="890" y="2112"/>
                </a:lnTo>
                <a:lnTo>
                  <a:pt x="890" y="2108"/>
                </a:lnTo>
                <a:lnTo>
                  <a:pt x="888" y="2106"/>
                </a:lnTo>
                <a:lnTo>
                  <a:pt x="886" y="2108"/>
                </a:lnTo>
                <a:lnTo>
                  <a:pt x="888" y="2106"/>
                </a:lnTo>
                <a:lnTo>
                  <a:pt x="888" y="2102"/>
                </a:lnTo>
                <a:lnTo>
                  <a:pt x="886" y="2098"/>
                </a:lnTo>
                <a:lnTo>
                  <a:pt x="882" y="2094"/>
                </a:lnTo>
                <a:lnTo>
                  <a:pt x="880" y="2086"/>
                </a:lnTo>
                <a:lnTo>
                  <a:pt x="880" y="2054"/>
                </a:lnTo>
                <a:lnTo>
                  <a:pt x="880" y="2046"/>
                </a:lnTo>
                <a:lnTo>
                  <a:pt x="876" y="2038"/>
                </a:lnTo>
                <a:lnTo>
                  <a:pt x="874" y="2032"/>
                </a:lnTo>
                <a:lnTo>
                  <a:pt x="872" y="2026"/>
                </a:lnTo>
                <a:lnTo>
                  <a:pt x="876" y="2020"/>
                </a:lnTo>
                <a:lnTo>
                  <a:pt x="880" y="2016"/>
                </a:lnTo>
                <a:lnTo>
                  <a:pt x="880" y="2012"/>
                </a:lnTo>
                <a:lnTo>
                  <a:pt x="882" y="2006"/>
                </a:lnTo>
                <a:lnTo>
                  <a:pt x="884" y="2000"/>
                </a:lnTo>
                <a:lnTo>
                  <a:pt x="894" y="1984"/>
                </a:lnTo>
                <a:lnTo>
                  <a:pt x="900" y="1978"/>
                </a:lnTo>
                <a:lnTo>
                  <a:pt x="906" y="1974"/>
                </a:lnTo>
                <a:lnTo>
                  <a:pt x="912" y="1970"/>
                </a:lnTo>
                <a:lnTo>
                  <a:pt x="918" y="1968"/>
                </a:lnTo>
                <a:lnTo>
                  <a:pt x="922" y="1960"/>
                </a:lnTo>
                <a:lnTo>
                  <a:pt x="934" y="1936"/>
                </a:lnTo>
                <a:lnTo>
                  <a:pt x="940" y="1930"/>
                </a:lnTo>
                <a:lnTo>
                  <a:pt x="946" y="1924"/>
                </a:lnTo>
                <a:lnTo>
                  <a:pt x="970" y="1912"/>
                </a:lnTo>
                <a:lnTo>
                  <a:pt x="984" y="1902"/>
                </a:lnTo>
                <a:lnTo>
                  <a:pt x="1012" y="1874"/>
                </a:lnTo>
                <a:lnTo>
                  <a:pt x="1016" y="1868"/>
                </a:lnTo>
                <a:lnTo>
                  <a:pt x="1020" y="1862"/>
                </a:lnTo>
                <a:lnTo>
                  <a:pt x="1044" y="1808"/>
                </a:lnTo>
                <a:lnTo>
                  <a:pt x="1048" y="1792"/>
                </a:lnTo>
                <a:lnTo>
                  <a:pt x="1054" y="1770"/>
                </a:lnTo>
                <a:lnTo>
                  <a:pt x="1054" y="1766"/>
                </a:lnTo>
                <a:lnTo>
                  <a:pt x="1054" y="1764"/>
                </a:lnTo>
                <a:lnTo>
                  <a:pt x="1050" y="1764"/>
                </a:lnTo>
                <a:lnTo>
                  <a:pt x="1048" y="1764"/>
                </a:lnTo>
                <a:lnTo>
                  <a:pt x="976" y="1780"/>
                </a:lnTo>
                <a:lnTo>
                  <a:pt x="968" y="1780"/>
                </a:lnTo>
                <a:lnTo>
                  <a:pt x="960" y="1778"/>
                </a:lnTo>
                <a:lnTo>
                  <a:pt x="956" y="1774"/>
                </a:lnTo>
                <a:lnTo>
                  <a:pt x="944" y="1766"/>
                </a:lnTo>
                <a:lnTo>
                  <a:pt x="934" y="1754"/>
                </a:lnTo>
                <a:lnTo>
                  <a:pt x="904" y="1710"/>
                </a:lnTo>
                <a:lnTo>
                  <a:pt x="898" y="1704"/>
                </a:lnTo>
                <a:lnTo>
                  <a:pt x="892" y="1700"/>
                </a:lnTo>
                <a:lnTo>
                  <a:pt x="886" y="1696"/>
                </a:lnTo>
                <a:lnTo>
                  <a:pt x="880" y="1692"/>
                </a:lnTo>
                <a:lnTo>
                  <a:pt x="876" y="1686"/>
                </a:lnTo>
                <a:lnTo>
                  <a:pt x="864" y="1670"/>
                </a:lnTo>
                <a:lnTo>
                  <a:pt x="860" y="1664"/>
                </a:lnTo>
                <a:lnTo>
                  <a:pt x="858" y="1656"/>
                </a:lnTo>
                <a:lnTo>
                  <a:pt x="852" y="1642"/>
                </a:lnTo>
                <a:lnTo>
                  <a:pt x="848" y="1626"/>
                </a:lnTo>
                <a:lnTo>
                  <a:pt x="842" y="1602"/>
                </a:lnTo>
                <a:lnTo>
                  <a:pt x="840" y="1596"/>
                </a:lnTo>
                <a:lnTo>
                  <a:pt x="834" y="1590"/>
                </a:lnTo>
                <a:lnTo>
                  <a:pt x="826" y="1582"/>
                </a:lnTo>
                <a:lnTo>
                  <a:pt x="822" y="1574"/>
                </a:lnTo>
                <a:lnTo>
                  <a:pt x="818" y="1568"/>
                </a:lnTo>
                <a:lnTo>
                  <a:pt x="814" y="1544"/>
                </a:lnTo>
                <a:lnTo>
                  <a:pt x="808" y="1530"/>
                </a:lnTo>
                <a:lnTo>
                  <a:pt x="796" y="1504"/>
                </a:lnTo>
                <a:lnTo>
                  <a:pt x="786" y="1492"/>
                </a:lnTo>
                <a:lnTo>
                  <a:pt x="768" y="1474"/>
                </a:lnTo>
                <a:lnTo>
                  <a:pt x="766" y="1470"/>
                </a:lnTo>
                <a:lnTo>
                  <a:pt x="770" y="1472"/>
                </a:lnTo>
                <a:lnTo>
                  <a:pt x="794" y="1484"/>
                </a:lnTo>
                <a:lnTo>
                  <a:pt x="798" y="1484"/>
                </a:lnTo>
                <a:lnTo>
                  <a:pt x="800" y="1484"/>
                </a:lnTo>
                <a:lnTo>
                  <a:pt x="804" y="1482"/>
                </a:lnTo>
                <a:lnTo>
                  <a:pt x="804" y="1480"/>
                </a:lnTo>
                <a:lnTo>
                  <a:pt x="808" y="1476"/>
                </a:lnTo>
                <a:lnTo>
                  <a:pt x="810" y="1474"/>
                </a:lnTo>
                <a:lnTo>
                  <a:pt x="810" y="1472"/>
                </a:lnTo>
                <a:lnTo>
                  <a:pt x="812" y="1474"/>
                </a:lnTo>
                <a:lnTo>
                  <a:pt x="814" y="1476"/>
                </a:lnTo>
                <a:lnTo>
                  <a:pt x="818" y="1480"/>
                </a:lnTo>
                <a:lnTo>
                  <a:pt x="824" y="1494"/>
                </a:lnTo>
                <a:lnTo>
                  <a:pt x="856" y="1550"/>
                </a:lnTo>
                <a:lnTo>
                  <a:pt x="866" y="1562"/>
                </a:lnTo>
                <a:lnTo>
                  <a:pt x="874" y="1570"/>
                </a:lnTo>
                <a:lnTo>
                  <a:pt x="878" y="1576"/>
                </a:lnTo>
                <a:lnTo>
                  <a:pt x="882" y="1584"/>
                </a:lnTo>
                <a:lnTo>
                  <a:pt x="886" y="1598"/>
                </a:lnTo>
                <a:lnTo>
                  <a:pt x="892" y="1614"/>
                </a:lnTo>
                <a:lnTo>
                  <a:pt x="898" y="1636"/>
                </a:lnTo>
                <a:lnTo>
                  <a:pt x="900" y="1644"/>
                </a:lnTo>
                <a:lnTo>
                  <a:pt x="904" y="1650"/>
                </a:lnTo>
                <a:lnTo>
                  <a:pt x="924" y="1668"/>
                </a:lnTo>
                <a:lnTo>
                  <a:pt x="928" y="1674"/>
                </a:lnTo>
                <a:lnTo>
                  <a:pt x="928" y="1678"/>
                </a:lnTo>
                <a:lnTo>
                  <a:pt x="928" y="1684"/>
                </a:lnTo>
                <a:lnTo>
                  <a:pt x="932" y="1690"/>
                </a:lnTo>
                <a:lnTo>
                  <a:pt x="936" y="1696"/>
                </a:lnTo>
                <a:lnTo>
                  <a:pt x="942" y="1710"/>
                </a:lnTo>
                <a:lnTo>
                  <a:pt x="954" y="1736"/>
                </a:lnTo>
                <a:lnTo>
                  <a:pt x="960" y="1740"/>
                </a:lnTo>
                <a:lnTo>
                  <a:pt x="966" y="1740"/>
                </a:lnTo>
                <a:lnTo>
                  <a:pt x="980" y="1736"/>
                </a:lnTo>
                <a:lnTo>
                  <a:pt x="996" y="1732"/>
                </a:lnTo>
                <a:lnTo>
                  <a:pt x="1000" y="1732"/>
                </a:lnTo>
                <a:lnTo>
                  <a:pt x="1006" y="1732"/>
                </a:lnTo>
                <a:lnTo>
                  <a:pt x="1012" y="1728"/>
                </a:lnTo>
                <a:lnTo>
                  <a:pt x="1020" y="1718"/>
                </a:lnTo>
                <a:lnTo>
                  <a:pt x="1028" y="1714"/>
                </a:lnTo>
                <a:lnTo>
                  <a:pt x="1034" y="1710"/>
                </a:lnTo>
                <a:lnTo>
                  <a:pt x="1048" y="1706"/>
                </a:lnTo>
                <a:lnTo>
                  <a:pt x="1064" y="1700"/>
                </a:lnTo>
                <a:lnTo>
                  <a:pt x="1088" y="1688"/>
                </a:lnTo>
                <a:lnTo>
                  <a:pt x="1096" y="1684"/>
                </a:lnTo>
                <a:lnTo>
                  <a:pt x="1102" y="1680"/>
                </a:lnTo>
                <a:lnTo>
                  <a:pt x="1128" y="1668"/>
                </a:lnTo>
                <a:lnTo>
                  <a:pt x="1134" y="1664"/>
                </a:lnTo>
                <a:lnTo>
                  <a:pt x="1140" y="1658"/>
                </a:lnTo>
                <a:lnTo>
                  <a:pt x="1158" y="1632"/>
                </a:lnTo>
                <a:lnTo>
                  <a:pt x="1168" y="1618"/>
                </a:lnTo>
                <a:lnTo>
                  <a:pt x="1170" y="1612"/>
                </a:lnTo>
                <a:lnTo>
                  <a:pt x="1180" y="1600"/>
                </a:lnTo>
                <a:lnTo>
                  <a:pt x="1188" y="1592"/>
                </a:lnTo>
                <a:lnTo>
                  <a:pt x="1188" y="1588"/>
                </a:lnTo>
                <a:lnTo>
                  <a:pt x="1190" y="1586"/>
                </a:lnTo>
                <a:lnTo>
                  <a:pt x="1188" y="1584"/>
                </a:lnTo>
                <a:lnTo>
                  <a:pt x="1186" y="1582"/>
                </a:lnTo>
                <a:lnTo>
                  <a:pt x="1160" y="1562"/>
                </a:lnTo>
                <a:lnTo>
                  <a:pt x="1154" y="1558"/>
                </a:lnTo>
                <a:lnTo>
                  <a:pt x="1148" y="1556"/>
                </a:lnTo>
                <a:lnTo>
                  <a:pt x="1144" y="1554"/>
                </a:lnTo>
                <a:lnTo>
                  <a:pt x="1140" y="1548"/>
                </a:lnTo>
                <a:lnTo>
                  <a:pt x="1138" y="1544"/>
                </a:lnTo>
                <a:lnTo>
                  <a:pt x="1132" y="1540"/>
                </a:lnTo>
                <a:lnTo>
                  <a:pt x="1126" y="1538"/>
                </a:lnTo>
                <a:lnTo>
                  <a:pt x="1102" y="1544"/>
                </a:lnTo>
                <a:lnTo>
                  <a:pt x="1096" y="1544"/>
                </a:lnTo>
                <a:lnTo>
                  <a:pt x="1088" y="1542"/>
                </a:lnTo>
                <a:lnTo>
                  <a:pt x="1082" y="1540"/>
                </a:lnTo>
                <a:lnTo>
                  <a:pt x="1076" y="1536"/>
                </a:lnTo>
                <a:lnTo>
                  <a:pt x="1070" y="1536"/>
                </a:lnTo>
                <a:lnTo>
                  <a:pt x="1058" y="1534"/>
                </a:lnTo>
                <a:lnTo>
                  <a:pt x="1054" y="1530"/>
                </a:lnTo>
                <a:lnTo>
                  <a:pt x="1048" y="1526"/>
                </a:lnTo>
                <a:lnTo>
                  <a:pt x="1044" y="1520"/>
                </a:lnTo>
                <a:lnTo>
                  <a:pt x="1040" y="1506"/>
                </a:lnTo>
                <a:lnTo>
                  <a:pt x="1036" y="1498"/>
                </a:lnTo>
                <a:lnTo>
                  <a:pt x="1032" y="1492"/>
                </a:lnTo>
                <a:lnTo>
                  <a:pt x="1022" y="1484"/>
                </a:lnTo>
                <a:lnTo>
                  <a:pt x="1018" y="1478"/>
                </a:lnTo>
                <a:lnTo>
                  <a:pt x="1018" y="1472"/>
                </a:lnTo>
                <a:lnTo>
                  <a:pt x="1018" y="1468"/>
                </a:lnTo>
                <a:lnTo>
                  <a:pt x="1022" y="1462"/>
                </a:lnTo>
                <a:lnTo>
                  <a:pt x="1026" y="1458"/>
                </a:lnTo>
                <a:lnTo>
                  <a:pt x="1026" y="1452"/>
                </a:lnTo>
                <a:lnTo>
                  <a:pt x="1028" y="1452"/>
                </a:lnTo>
                <a:lnTo>
                  <a:pt x="1032" y="1454"/>
                </a:lnTo>
                <a:lnTo>
                  <a:pt x="1040" y="1462"/>
                </a:lnTo>
                <a:lnTo>
                  <a:pt x="1052" y="1474"/>
                </a:lnTo>
                <a:lnTo>
                  <a:pt x="1060" y="1482"/>
                </a:lnTo>
                <a:lnTo>
                  <a:pt x="1072" y="1492"/>
                </a:lnTo>
                <a:lnTo>
                  <a:pt x="1088" y="1504"/>
                </a:lnTo>
                <a:lnTo>
                  <a:pt x="1102" y="1510"/>
                </a:lnTo>
                <a:lnTo>
                  <a:pt x="1116" y="1514"/>
                </a:lnTo>
                <a:lnTo>
                  <a:pt x="1124" y="1516"/>
                </a:lnTo>
                <a:lnTo>
                  <a:pt x="1132" y="1514"/>
                </a:lnTo>
                <a:lnTo>
                  <a:pt x="1136" y="1510"/>
                </a:lnTo>
                <a:lnTo>
                  <a:pt x="1144" y="1510"/>
                </a:lnTo>
                <a:lnTo>
                  <a:pt x="1150" y="1514"/>
                </a:lnTo>
                <a:lnTo>
                  <a:pt x="1158" y="1522"/>
                </a:lnTo>
                <a:lnTo>
                  <a:pt x="1164" y="1526"/>
                </a:lnTo>
                <a:lnTo>
                  <a:pt x="1172" y="1530"/>
                </a:lnTo>
                <a:lnTo>
                  <a:pt x="1206" y="1544"/>
                </a:lnTo>
                <a:lnTo>
                  <a:pt x="1218" y="1546"/>
                </a:lnTo>
                <a:lnTo>
                  <a:pt x="1222" y="1546"/>
                </a:lnTo>
                <a:lnTo>
                  <a:pt x="1230" y="1544"/>
                </a:lnTo>
                <a:lnTo>
                  <a:pt x="1244" y="1538"/>
                </a:lnTo>
                <a:lnTo>
                  <a:pt x="1260" y="1536"/>
                </a:lnTo>
                <a:lnTo>
                  <a:pt x="1292" y="1536"/>
                </a:lnTo>
                <a:lnTo>
                  <a:pt x="1300" y="1538"/>
                </a:lnTo>
                <a:lnTo>
                  <a:pt x="1306" y="1544"/>
                </a:lnTo>
                <a:lnTo>
                  <a:pt x="1316" y="1558"/>
                </a:lnTo>
                <a:lnTo>
                  <a:pt x="1320" y="1566"/>
                </a:lnTo>
                <a:lnTo>
                  <a:pt x="1326" y="1572"/>
                </a:lnTo>
                <a:lnTo>
                  <a:pt x="1336" y="1588"/>
                </a:lnTo>
                <a:lnTo>
                  <a:pt x="1346" y="1602"/>
                </a:lnTo>
                <a:lnTo>
                  <a:pt x="1354" y="1610"/>
                </a:lnTo>
                <a:lnTo>
                  <a:pt x="1360" y="1612"/>
                </a:lnTo>
                <a:lnTo>
                  <a:pt x="1366" y="1610"/>
                </a:lnTo>
                <a:lnTo>
                  <a:pt x="1382" y="1600"/>
                </a:lnTo>
                <a:lnTo>
                  <a:pt x="1386" y="1598"/>
                </a:lnTo>
                <a:lnTo>
                  <a:pt x="1388" y="1600"/>
                </a:lnTo>
                <a:lnTo>
                  <a:pt x="1390" y="1600"/>
                </a:lnTo>
                <a:lnTo>
                  <a:pt x="1390" y="1604"/>
                </a:lnTo>
                <a:lnTo>
                  <a:pt x="1398" y="1676"/>
                </a:lnTo>
                <a:lnTo>
                  <a:pt x="1402" y="1692"/>
                </a:lnTo>
                <a:lnTo>
                  <a:pt x="1408" y="1714"/>
                </a:lnTo>
                <a:lnTo>
                  <a:pt x="1414" y="1730"/>
                </a:lnTo>
                <a:lnTo>
                  <a:pt x="1434" y="1764"/>
                </a:lnTo>
                <a:lnTo>
                  <a:pt x="1442" y="1778"/>
                </a:lnTo>
                <a:lnTo>
                  <a:pt x="1444" y="1784"/>
                </a:lnTo>
                <a:lnTo>
                  <a:pt x="1452" y="1798"/>
                </a:lnTo>
                <a:lnTo>
                  <a:pt x="1464" y="1814"/>
                </a:lnTo>
                <a:lnTo>
                  <a:pt x="1466" y="1816"/>
                </a:lnTo>
                <a:lnTo>
                  <a:pt x="1468" y="1816"/>
                </a:lnTo>
                <a:lnTo>
                  <a:pt x="1470" y="1816"/>
                </a:lnTo>
                <a:lnTo>
                  <a:pt x="1472" y="1814"/>
                </a:lnTo>
                <a:lnTo>
                  <a:pt x="1474" y="1808"/>
                </a:lnTo>
                <a:lnTo>
                  <a:pt x="1484" y="1796"/>
                </a:lnTo>
                <a:lnTo>
                  <a:pt x="1492" y="1786"/>
                </a:lnTo>
                <a:lnTo>
                  <a:pt x="1500" y="1774"/>
                </a:lnTo>
                <a:lnTo>
                  <a:pt x="1504" y="1768"/>
                </a:lnTo>
                <a:lnTo>
                  <a:pt x="1506" y="1762"/>
                </a:lnTo>
                <a:lnTo>
                  <a:pt x="1506" y="1754"/>
                </a:lnTo>
                <a:lnTo>
                  <a:pt x="1506" y="1730"/>
                </a:lnTo>
                <a:lnTo>
                  <a:pt x="1510" y="1716"/>
                </a:lnTo>
                <a:lnTo>
                  <a:pt x="1514" y="1700"/>
                </a:lnTo>
                <a:lnTo>
                  <a:pt x="1518" y="1694"/>
                </a:lnTo>
                <a:lnTo>
                  <a:pt x="1522" y="1688"/>
                </a:lnTo>
                <a:lnTo>
                  <a:pt x="1540" y="1670"/>
                </a:lnTo>
                <a:lnTo>
                  <a:pt x="1554" y="1660"/>
                </a:lnTo>
                <a:lnTo>
                  <a:pt x="1578" y="1648"/>
                </a:lnTo>
                <a:lnTo>
                  <a:pt x="1590" y="1638"/>
                </a:lnTo>
                <a:lnTo>
                  <a:pt x="1598" y="1630"/>
                </a:lnTo>
                <a:lnTo>
                  <a:pt x="1604" y="1624"/>
                </a:lnTo>
                <a:lnTo>
                  <a:pt x="1608" y="1618"/>
                </a:lnTo>
                <a:lnTo>
                  <a:pt x="1612" y="1604"/>
                </a:lnTo>
                <a:lnTo>
                  <a:pt x="1616" y="1598"/>
                </a:lnTo>
                <a:lnTo>
                  <a:pt x="1622" y="1596"/>
                </a:lnTo>
                <a:lnTo>
                  <a:pt x="1636" y="1596"/>
                </a:lnTo>
                <a:lnTo>
                  <a:pt x="1644" y="1596"/>
                </a:lnTo>
                <a:lnTo>
                  <a:pt x="1652" y="1592"/>
                </a:lnTo>
                <a:lnTo>
                  <a:pt x="1666" y="1588"/>
                </a:lnTo>
                <a:lnTo>
                  <a:pt x="1676" y="1586"/>
                </a:lnTo>
                <a:lnTo>
                  <a:pt x="1686" y="1588"/>
                </a:lnTo>
                <a:lnTo>
                  <a:pt x="1688" y="1590"/>
                </a:lnTo>
                <a:lnTo>
                  <a:pt x="1694" y="1594"/>
                </a:lnTo>
                <a:lnTo>
                  <a:pt x="1700" y="1598"/>
                </a:lnTo>
                <a:lnTo>
                  <a:pt x="1702" y="1604"/>
                </a:lnTo>
                <a:lnTo>
                  <a:pt x="1706" y="1612"/>
                </a:lnTo>
                <a:lnTo>
                  <a:pt x="1708" y="1618"/>
                </a:lnTo>
                <a:lnTo>
                  <a:pt x="1714" y="1632"/>
                </a:lnTo>
                <a:lnTo>
                  <a:pt x="1728" y="1676"/>
                </a:lnTo>
                <a:lnTo>
                  <a:pt x="1732" y="1682"/>
                </a:lnTo>
                <a:lnTo>
                  <a:pt x="1738" y="1688"/>
                </a:lnTo>
                <a:lnTo>
                  <a:pt x="1744" y="1690"/>
                </a:lnTo>
                <a:lnTo>
                  <a:pt x="1750" y="1692"/>
                </a:lnTo>
                <a:lnTo>
                  <a:pt x="1758" y="1690"/>
                </a:lnTo>
                <a:lnTo>
                  <a:pt x="1764" y="1688"/>
                </a:lnTo>
                <a:lnTo>
                  <a:pt x="1770" y="1686"/>
                </a:lnTo>
                <a:lnTo>
                  <a:pt x="1776" y="1688"/>
                </a:lnTo>
                <a:lnTo>
                  <a:pt x="1780" y="1694"/>
                </a:lnTo>
                <a:lnTo>
                  <a:pt x="1782" y="1700"/>
                </a:lnTo>
                <a:lnTo>
                  <a:pt x="1788" y="1716"/>
                </a:lnTo>
                <a:lnTo>
                  <a:pt x="1790" y="1730"/>
                </a:lnTo>
                <a:lnTo>
                  <a:pt x="1790" y="1754"/>
                </a:lnTo>
                <a:lnTo>
                  <a:pt x="1790" y="1770"/>
                </a:lnTo>
                <a:lnTo>
                  <a:pt x="1790" y="1802"/>
                </a:lnTo>
                <a:lnTo>
                  <a:pt x="1792" y="1810"/>
                </a:lnTo>
                <a:lnTo>
                  <a:pt x="1796" y="1816"/>
                </a:lnTo>
                <a:lnTo>
                  <a:pt x="1804" y="1824"/>
                </a:lnTo>
                <a:lnTo>
                  <a:pt x="1814" y="1838"/>
                </a:lnTo>
                <a:lnTo>
                  <a:pt x="1816" y="1842"/>
                </a:lnTo>
                <a:lnTo>
                  <a:pt x="1822" y="1858"/>
                </a:lnTo>
                <a:lnTo>
                  <a:pt x="1826" y="1862"/>
                </a:lnTo>
                <a:lnTo>
                  <a:pt x="1834" y="1876"/>
                </a:lnTo>
                <a:lnTo>
                  <a:pt x="1842" y="1884"/>
                </a:lnTo>
                <a:lnTo>
                  <a:pt x="1854" y="1894"/>
                </a:lnTo>
                <a:lnTo>
                  <a:pt x="1872" y="1912"/>
                </a:lnTo>
                <a:lnTo>
                  <a:pt x="1878" y="1916"/>
                </a:lnTo>
                <a:lnTo>
                  <a:pt x="1880" y="1914"/>
                </a:lnTo>
                <a:lnTo>
                  <a:pt x="1884" y="1914"/>
                </a:lnTo>
                <a:lnTo>
                  <a:pt x="1886" y="1908"/>
                </a:lnTo>
                <a:lnTo>
                  <a:pt x="1886" y="1900"/>
                </a:lnTo>
                <a:lnTo>
                  <a:pt x="1880" y="1886"/>
                </a:lnTo>
                <a:lnTo>
                  <a:pt x="1874" y="1872"/>
                </a:lnTo>
                <a:lnTo>
                  <a:pt x="1872" y="1866"/>
                </a:lnTo>
                <a:lnTo>
                  <a:pt x="1862" y="1854"/>
                </a:lnTo>
                <a:lnTo>
                  <a:pt x="1854" y="1846"/>
                </a:lnTo>
                <a:lnTo>
                  <a:pt x="1842" y="1836"/>
                </a:lnTo>
                <a:lnTo>
                  <a:pt x="1836" y="1834"/>
                </a:lnTo>
                <a:lnTo>
                  <a:pt x="1824" y="1826"/>
                </a:lnTo>
                <a:lnTo>
                  <a:pt x="1820" y="1820"/>
                </a:lnTo>
                <a:lnTo>
                  <a:pt x="1818" y="1812"/>
                </a:lnTo>
                <a:lnTo>
                  <a:pt x="1812" y="1790"/>
                </a:lnTo>
                <a:lnTo>
                  <a:pt x="1810" y="1774"/>
                </a:lnTo>
                <a:lnTo>
                  <a:pt x="1810" y="1770"/>
                </a:lnTo>
                <a:lnTo>
                  <a:pt x="1812" y="1754"/>
                </a:lnTo>
                <a:lnTo>
                  <a:pt x="1816" y="1740"/>
                </a:lnTo>
                <a:lnTo>
                  <a:pt x="1818" y="1736"/>
                </a:lnTo>
                <a:lnTo>
                  <a:pt x="1820" y="1734"/>
                </a:lnTo>
                <a:lnTo>
                  <a:pt x="1824" y="1734"/>
                </a:lnTo>
                <a:lnTo>
                  <a:pt x="1826" y="1734"/>
                </a:lnTo>
                <a:lnTo>
                  <a:pt x="1842" y="1740"/>
                </a:lnTo>
                <a:lnTo>
                  <a:pt x="1848" y="1742"/>
                </a:lnTo>
                <a:lnTo>
                  <a:pt x="1854" y="1746"/>
                </a:lnTo>
                <a:lnTo>
                  <a:pt x="1858" y="1752"/>
                </a:lnTo>
                <a:lnTo>
                  <a:pt x="1864" y="1758"/>
                </a:lnTo>
                <a:lnTo>
                  <a:pt x="1872" y="1766"/>
                </a:lnTo>
                <a:lnTo>
                  <a:pt x="1884" y="1776"/>
                </a:lnTo>
                <a:lnTo>
                  <a:pt x="1888" y="1782"/>
                </a:lnTo>
                <a:lnTo>
                  <a:pt x="1894" y="1780"/>
                </a:lnTo>
                <a:lnTo>
                  <a:pt x="1898" y="1782"/>
                </a:lnTo>
                <a:lnTo>
                  <a:pt x="1902" y="1788"/>
                </a:lnTo>
                <a:lnTo>
                  <a:pt x="1904" y="1794"/>
                </a:lnTo>
                <a:lnTo>
                  <a:pt x="1906" y="1796"/>
                </a:lnTo>
                <a:lnTo>
                  <a:pt x="1908" y="1798"/>
                </a:lnTo>
                <a:lnTo>
                  <a:pt x="1912" y="1798"/>
                </a:lnTo>
                <a:lnTo>
                  <a:pt x="1914" y="1796"/>
                </a:lnTo>
                <a:lnTo>
                  <a:pt x="1940" y="1776"/>
                </a:lnTo>
                <a:lnTo>
                  <a:pt x="1952" y="1766"/>
                </a:lnTo>
                <a:lnTo>
                  <a:pt x="1962" y="1758"/>
                </a:lnTo>
                <a:lnTo>
                  <a:pt x="1964" y="1752"/>
                </a:lnTo>
                <a:lnTo>
                  <a:pt x="1964" y="1744"/>
                </a:lnTo>
                <a:lnTo>
                  <a:pt x="1950" y="1690"/>
                </a:lnTo>
                <a:lnTo>
                  <a:pt x="1946" y="1684"/>
                </a:lnTo>
                <a:lnTo>
                  <a:pt x="1942" y="1678"/>
                </a:lnTo>
                <a:lnTo>
                  <a:pt x="1932" y="1666"/>
                </a:lnTo>
                <a:lnTo>
                  <a:pt x="1922" y="1650"/>
                </a:lnTo>
                <a:lnTo>
                  <a:pt x="1914" y="1636"/>
                </a:lnTo>
                <a:lnTo>
                  <a:pt x="1912" y="1632"/>
                </a:lnTo>
                <a:lnTo>
                  <a:pt x="1910" y="1626"/>
                </a:lnTo>
                <a:lnTo>
                  <a:pt x="1912" y="1620"/>
                </a:lnTo>
                <a:lnTo>
                  <a:pt x="1924" y="1612"/>
                </a:lnTo>
                <a:lnTo>
                  <a:pt x="1930" y="1608"/>
                </a:lnTo>
                <a:lnTo>
                  <a:pt x="1942" y="1606"/>
                </a:lnTo>
                <a:lnTo>
                  <a:pt x="1948" y="1606"/>
                </a:lnTo>
                <a:lnTo>
                  <a:pt x="1954" y="1610"/>
                </a:lnTo>
                <a:lnTo>
                  <a:pt x="1970" y="1620"/>
                </a:lnTo>
                <a:lnTo>
                  <a:pt x="1972" y="1622"/>
                </a:lnTo>
                <a:lnTo>
                  <a:pt x="1974" y="1620"/>
                </a:lnTo>
                <a:lnTo>
                  <a:pt x="1976" y="1620"/>
                </a:lnTo>
                <a:lnTo>
                  <a:pt x="1976" y="1616"/>
                </a:lnTo>
                <a:lnTo>
                  <a:pt x="1976" y="1614"/>
                </a:lnTo>
                <a:lnTo>
                  <a:pt x="1978" y="1606"/>
                </a:lnTo>
                <a:lnTo>
                  <a:pt x="1984" y="1604"/>
                </a:lnTo>
                <a:lnTo>
                  <a:pt x="2008" y="1598"/>
                </a:lnTo>
                <a:lnTo>
                  <a:pt x="2014" y="1594"/>
                </a:lnTo>
                <a:lnTo>
                  <a:pt x="2020" y="1590"/>
                </a:lnTo>
                <a:lnTo>
                  <a:pt x="2024" y="1586"/>
                </a:lnTo>
                <a:lnTo>
                  <a:pt x="2030" y="1586"/>
                </a:lnTo>
                <a:lnTo>
                  <a:pt x="2040" y="1586"/>
                </a:lnTo>
                <a:lnTo>
                  <a:pt x="2052" y="1582"/>
                </a:lnTo>
                <a:lnTo>
                  <a:pt x="2056" y="1580"/>
                </a:lnTo>
                <a:lnTo>
                  <a:pt x="2072" y="1572"/>
                </a:lnTo>
                <a:lnTo>
                  <a:pt x="2076" y="1570"/>
                </a:lnTo>
                <a:lnTo>
                  <a:pt x="2090" y="1562"/>
                </a:lnTo>
                <a:lnTo>
                  <a:pt x="2106" y="1550"/>
                </a:lnTo>
                <a:lnTo>
                  <a:pt x="2112" y="1546"/>
                </a:lnTo>
                <a:lnTo>
                  <a:pt x="2116" y="1540"/>
                </a:lnTo>
                <a:lnTo>
                  <a:pt x="2120" y="1534"/>
                </a:lnTo>
                <a:lnTo>
                  <a:pt x="2126" y="1520"/>
                </a:lnTo>
                <a:lnTo>
                  <a:pt x="2130" y="1514"/>
                </a:lnTo>
                <a:lnTo>
                  <a:pt x="2138" y="1500"/>
                </a:lnTo>
                <a:lnTo>
                  <a:pt x="2148" y="1484"/>
                </a:lnTo>
                <a:lnTo>
                  <a:pt x="2150" y="1478"/>
                </a:lnTo>
                <a:lnTo>
                  <a:pt x="2152" y="1470"/>
                </a:lnTo>
                <a:lnTo>
                  <a:pt x="2152" y="1466"/>
                </a:lnTo>
                <a:lnTo>
                  <a:pt x="2150" y="1460"/>
                </a:lnTo>
                <a:lnTo>
                  <a:pt x="2148" y="1454"/>
                </a:lnTo>
                <a:lnTo>
                  <a:pt x="2146" y="1448"/>
                </a:lnTo>
                <a:lnTo>
                  <a:pt x="2148" y="1444"/>
                </a:lnTo>
                <a:lnTo>
                  <a:pt x="2150" y="1438"/>
                </a:lnTo>
                <a:lnTo>
                  <a:pt x="2148" y="1432"/>
                </a:lnTo>
                <a:lnTo>
                  <a:pt x="2146" y="1426"/>
                </a:lnTo>
                <a:lnTo>
                  <a:pt x="2140" y="1412"/>
                </a:lnTo>
                <a:lnTo>
                  <a:pt x="2126" y="1378"/>
                </a:lnTo>
                <a:lnTo>
                  <a:pt x="2122" y="1366"/>
                </a:lnTo>
                <a:lnTo>
                  <a:pt x="2124" y="1360"/>
                </a:lnTo>
                <a:lnTo>
                  <a:pt x="2128" y="1354"/>
                </a:lnTo>
                <a:lnTo>
                  <a:pt x="2136" y="1346"/>
                </a:lnTo>
                <a:lnTo>
                  <a:pt x="2150" y="1338"/>
                </a:lnTo>
                <a:lnTo>
                  <a:pt x="2154" y="1334"/>
                </a:lnTo>
                <a:lnTo>
                  <a:pt x="2160" y="1330"/>
                </a:lnTo>
                <a:lnTo>
                  <a:pt x="2162" y="1326"/>
                </a:lnTo>
                <a:lnTo>
                  <a:pt x="2160" y="1322"/>
                </a:lnTo>
                <a:lnTo>
                  <a:pt x="2154" y="1322"/>
                </a:lnTo>
                <a:lnTo>
                  <a:pt x="2140" y="1322"/>
                </a:lnTo>
                <a:lnTo>
                  <a:pt x="2128" y="1322"/>
                </a:lnTo>
                <a:lnTo>
                  <a:pt x="2118" y="1322"/>
                </a:lnTo>
                <a:lnTo>
                  <a:pt x="2114" y="1320"/>
                </a:lnTo>
                <a:lnTo>
                  <a:pt x="2110" y="1314"/>
                </a:lnTo>
                <a:lnTo>
                  <a:pt x="2106" y="1308"/>
                </a:lnTo>
                <a:lnTo>
                  <a:pt x="2098" y="1296"/>
                </a:lnTo>
                <a:lnTo>
                  <a:pt x="2096" y="1294"/>
                </a:lnTo>
                <a:lnTo>
                  <a:pt x="2096" y="1292"/>
                </a:lnTo>
                <a:lnTo>
                  <a:pt x="2100" y="1288"/>
                </a:lnTo>
                <a:lnTo>
                  <a:pt x="2106" y="1286"/>
                </a:lnTo>
                <a:lnTo>
                  <a:pt x="2120" y="1278"/>
                </a:lnTo>
                <a:lnTo>
                  <a:pt x="2126" y="1276"/>
                </a:lnTo>
                <a:lnTo>
                  <a:pt x="2138" y="1266"/>
                </a:lnTo>
                <a:lnTo>
                  <a:pt x="2146" y="1258"/>
                </a:lnTo>
                <a:lnTo>
                  <a:pt x="2152" y="1254"/>
                </a:lnTo>
                <a:lnTo>
                  <a:pt x="2158" y="1252"/>
                </a:lnTo>
                <a:lnTo>
                  <a:pt x="2158" y="1254"/>
                </a:lnTo>
                <a:lnTo>
                  <a:pt x="2160" y="1254"/>
                </a:lnTo>
                <a:lnTo>
                  <a:pt x="2158" y="1260"/>
                </a:lnTo>
                <a:lnTo>
                  <a:pt x="2156" y="1266"/>
                </a:lnTo>
                <a:lnTo>
                  <a:pt x="2154" y="1272"/>
                </a:lnTo>
                <a:lnTo>
                  <a:pt x="2158" y="1278"/>
                </a:lnTo>
                <a:lnTo>
                  <a:pt x="2162" y="1280"/>
                </a:lnTo>
                <a:lnTo>
                  <a:pt x="2166" y="1282"/>
                </a:lnTo>
                <a:lnTo>
                  <a:pt x="2180" y="1280"/>
                </a:lnTo>
                <a:lnTo>
                  <a:pt x="2194" y="1274"/>
                </a:lnTo>
                <a:lnTo>
                  <a:pt x="2202" y="1274"/>
                </a:lnTo>
                <a:lnTo>
                  <a:pt x="2208" y="1276"/>
                </a:lnTo>
                <a:lnTo>
                  <a:pt x="2214" y="1278"/>
                </a:lnTo>
                <a:lnTo>
                  <a:pt x="2220" y="1284"/>
                </a:lnTo>
                <a:lnTo>
                  <a:pt x="2224" y="1290"/>
                </a:lnTo>
                <a:lnTo>
                  <a:pt x="2228" y="1294"/>
                </a:lnTo>
                <a:lnTo>
                  <a:pt x="2230" y="1306"/>
                </a:lnTo>
                <a:lnTo>
                  <a:pt x="2230" y="1320"/>
                </a:lnTo>
                <a:lnTo>
                  <a:pt x="2230" y="1332"/>
                </a:lnTo>
                <a:lnTo>
                  <a:pt x="2228" y="1348"/>
                </a:lnTo>
                <a:lnTo>
                  <a:pt x="2224" y="1362"/>
                </a:lnTo>
                <a:lnTo>
                  <a:pt x="2222" y="1366"/>
                </a:lnTo>
                <a:lnTo>
                  <a:pt x="2224" y="1368"/>
                </a:lnTo>
                <a:lnTo>
                  <a:pt x="2226" y="1370"/>
                </a:lnTo>
                <a:lnTo>
                  <a:pt x="2228" y="1370"/>
                </a:lnTo>
                <a:lnTo>
                  <a:pt x="2232" y="1370"/>
                </a:lnTo>
                <a:lnTo>
                  <a:pt x="2240" y="1370"/>
                </a:lnTo>
                <a:lnTo>
                  <a:pt x="2248" y="1366"/>
                </a:lnTo>
                <a:lnTo>
                  <a:pt x="2252" y="1364"/>
                </a:lnTo>
                <a:lnTo>
                  <a:pt x="2264" y="1356"/>
                </a:lnTo>
                <a:lnTo>
                  <a:pt x="2274" y="1346"/>
                </a:lnTo>
                <a:lnTo>
                  <a:pt x="2278" y="1340"/>
                </a:lnTo>
                <a:lnTo>
                  <a:pt x="2276" y="1334"/>
                </a:lnTo>
                <a:lnTo>
                  <a:pt x="2264" y="1308"/>
                </a:lnTo>
                <a:lnTo>
                  <a:pt x="2260" y="1296"/>
                </a:lnTo>
                <a:lnTo>
                  <a:pt x="2260" y="1284"/>
                </a:lnTo>
                <a:lnTo>
                  <a:pt x="2260" y="1280"/>
                </a:lnTo>
                <a:lnTo>
                  <a:pt x="2260" y="1268"/>
                </a:lnTo>
                <a:lnTo>
                  <a:pt x="2256" y="1256"/>
                </a:lnTo>
                <a:lnTo>
                  <a:pt x="2254" y="1250"/>
                </a:lnTo>
                <a:lnTo>
                  <a:pt x="2252" y="1244"/>
                </a:lnTo>
                <a:lnTo>
                  <a:pt x="2256" y="1238"/>
                </a:lnTo>
                <a:lnTo>
                  <a:pt x="2266" y="1228"/>
                </a:lnTo>
                <a:lnTo>
                  <a:pt x="2274" y="1220"/>
                </a:lnTo>
                <a:lnTo>
                  <a:pt x="2280" y="1216"/>
                </a:lnTo>
                <a:lnTo>
                  <a:pt x="2286" y="1214"/>
                </a:lnTo>
                <a:lnTo>
                  <a:pt x="2290" y="1216"/>
                </a:lnTo>
                <a:lnTo>
                  <a:pt x="2292" y="1218"/>
                </a:lnTo>
                <a:lnTo>
                  <a:pt x="2292" y="1222"/>
                </a:lnTo>
                <a:lnTo>
                  <a:pt x="2294" y="1224"/>
                </a:lnTo>
                <a:lnTo>
                  <a:pt x="2304" y="1224"/>
                </a:lnTo>
                <a:lnTo>
                  <a:pt x="2310" y="1222"/>
                </a:lnTo>
                <a:lnTo>
                  <a:pt x="2314" y="1218"/>
                </a:lnTo>
                <a:lnTo>
                  <a:pt x="2320" y="1216"/>
                </a:lnTo>
                <a:lnTo>
                  <a:pt x="2326" y="1218"/>
                </a:lnTo>
                <a:lnTo>
                  <a:pt x="2332" y="1220"/>
                </a:lnTo>
                <a:lnTo>
                  <a:pt x="2338" y="1222"/>
                </a:lnTo>
                <a:lnTo>
                  <a:pt x="2344" y="1218"/>
                </a:lnTo>
                <a:lnTo>
                  <a:pt x="2362" y="1200"/>
                </a:lnTo>
                <a:lnTo>
                  <a:pt x="2374" y="1188"/>
                </a:lnTo>
                <a:lnTo>
                  <a:pt x="2382" y="1180"/>
                </a:lnTo>
                <a:lnTo>
                  <a:pt x="2392" y="1168"/>
                </a:lnTo>
                <a:lnTo>
                  <a:pt x="2422" y="1132"/>
                </a:lnTo>
                <a:lnTo>
                  <a:pt x="2430" y="1118"/>
                </a:lnTo>
                <a:lnTo>
                  <a:pt x="2442" y="1094"/>
                </a:lnTo>
                <a:lnTo>
                  <a:pt x="2446" y="1086"/>
                </a:lnTo>
                <a:lnTo>
                  <a:pt x="2446" y="1078"/>
                </a:lnTo>
                <a:lnTo>
                  <a:pt x="2446" y="1056"/>
                </a:lnTo>
                <a:lnTo>
                  <a:pt x="2448" y="1040"/>
                </a:lnTo>
                <a:lnTo>
                  <a:pt x="2454" y="996"/>
                </a:lnTo>
                <a:lnTo>
                  <a:pt x="2456" y="980"/>
                </a:lnTo>
                <a:lnTo>
                  <a:pt x="2456" y="978"/>
                </a:lnTo>
                <a:lnTo>
                  <a:pt x="2454" y="970"/>
                </a:lnTo>
                <a:lnTo>
                  <a:pt x="2450" y="964"/>
                </a:lnTo>
                <a:lnTo>
                  <a:pt x="2442" y="956"/>
                </a:lnTo>
                <a:lnTo>
                  <a:pt x="2436" y="952"/>
                </a:lnTo>
                <a:lnTo>
                  <a:pt x="2430" y="954"/>
                </a:lnTo>
                <a:lnTo>
                  <a:pt x="2414" y="964"/>
                </a:lnTo>
                <a:lnTo>
                  <a:pt x="2406" y="968"/>
                </a:lnTo>
                <a:lnTo>
                  <a:pt x="2400" y="966"/>
                </a:lnTo>
                <a:lnTo>
                  <a:pt x="2394" y="964"/>
                </a:lnTo>
                <a:lnTo>
                  <a:pt x="2388" y="958"/>
                </a:lnTo>
                <a:lnTo>
                  <a:pt x="2384" y="952"/>
                </a:lnTo>
                <a:lnTo>
                  <a:pt x="2382" y="948"/>
                </a:lnTo>
                <a:lnTo>
                  <a:pt x="2378" y="942"/>
                </a:lnTo>
                <a:lnTo>
                  <a:pt x="2372" y="940"/>
                </a:lnTo>
                <a:lnTo>
                  <a:pt x="2370" y="938"/>
                </a:lnTo>
                <a:lnTo>
                  <a:pt x="2372" y="936"/>
                </a:lnTo>
                <a:lnTo>
                  <a:pt x="2384" y="924"/>
                </a:lnTo>
                <a:lnTo>
                  <a:pt x="2402" y="906"/>
                </a:lnTo>
                <a:lnTo>
                  <a:pt x="2412" y="896"/>
                </a:lnTo>
                <a:lnTo>
                  <a:pt x="2420" y="888"/>
                </a:lnTo>
                <a:lnTo>
                  <a:pt x="2424" y="882"/>
                </a:lnTo>
                <a:lnTo>
                  <a:pt x="2426" y="876"/>
                </a:lnTo>
                <a:lnTo>
                  <a:pt x="2428" y="872"/>
                </a:lnTo>
                <a:lnTo>
                  <a:pt x="2432" y="866"/>
                </a:lnTo>
                <a:lnTo>
                  <a:pt x="2490" y="808"/>
                </a:lnTo>
                <a:lnTo>
                  <a:pt x="2496" y="804"/>
                </a:lnTo>
                <a:lnTo>
                  <a:pt x="2504" y="802"/>
                </a:lnTo>
                <a:lnTo>
                  <a:pt x="2506" y="802"/>
                </a:lnTo>
                <a:lnTo>
                  <a:pt x="2522" y="802"/>
                </a:lnTo>
                <a:lnTo>
                  <a:pt x="2556" y="802"/>
                </a:lnTo>
                <a:lnTo>
                  <a:pt x="2564" y="802"/>
                </a:lnTo>
                <a:lnTo>
                  <a:pt x="2570" y="800"/>
                </a:lnTo>
                <a:lnTo>
                  <a:pt x="2576" y="796"/>
                </a:lnTo>
                <a:lnTo>
                  <a:pt x="2584" y="794"/>
                </a:lnTo>
                <a:lnTo>
                  <a:pt x="2590" y="796"/>
                </a:lnTo>
                <a:lnTo>
                  <a:pt x="2604" y="800"/>
                </a:lnTo>
                <a:lnTo>
                  <a:pt x="2610" y="804"/>
                </a:lnTo>
                <a:lnTo>
                  <a:pt x="2612" y="810"/>
                </a:lnTo>
                <a:lnTo>
                  <a:pt x="2612" y="814"/>
                </a:lnTo>
                <a:lnTo>
                  <a:pt x="2614" y="818"/>
                </a:lnTo>
                <a:lnTo>
                  <a:pt x="2614" y="820"/>
                </a:lnTo>
                <a:lnTo>
                  <a:pt x="2618" y="820"/>
                </a:lnTo>
                <a:lnTo>
                  <a:pt x="2620" y="822"/>
                </a:lnTo>
                <a:lnTo>
                  <a:pt x="2654" y="814"/>
                </a:lnTo>
                <a:lnTo>
                  <a:pt x="2666" y="812"/>
                </a:lnTo>
                <a:lnTo>
                  <a:pt x="2668" y="812"/>
                </a:lnTo>
                <a:lnTo>
                  <a:pt x="2666" y="808"/>
                </a:lnTo>
                <a:lnTo>
                  <a:pt x="2664" y="802"/>
                </a:lnTo>
                <a:lnTo>
                  <a:pt x="2664" y="796"/>
                </a:lnTo>
                <a:lnTo>
                  <a:pt x="2668" y="782"/>
                </a:lnTo>
                <a:lnTo>
                  <a:pt x="2674" y="766"/>
                </a:lnTo>
                <a:lnTo>
                  <a:pt x="2678" y="752"/>
                </a:lnTo>
                <a:lnTo>
                  <a:pt x="2682" y="746"/>
                </a:lnTo>
                <a:lnTo>
                  <a:pt x="2688" y="740"/>
                </a:lnTo>
                <a:lnTo>
                  <a:pt x="2704" y="730"/>
                </a:lnTo>
                <a:lnTo>
                  <a:pt x="2710" y="726"/>
                </a:lnTo>
                <a:lnTo>
                  <a:pt x="2718" y="726"/>
                </a:lnTo>
                <a:lnTo>
                  <a:pt x="2742" y="732"/>
                </a:lnTo>
                <a:lnTo>
                  <a:pt x="2748" y="736"/>
                </a:lnTo>
                <a:lnTo>
                  <a:pt x="2754" y="742"/>
                </a:lnTo>
                <a:lnTo>
                  <a:pt x="2756" y="746"/>
                </a:lnTo>
                <a:lnTo>
                  <a:pt x="2758" y="750"/>
                </a:lnTo>
                <a:lnTo>
                  <a:pt x="2760" y="750"/>
                </a:lnTo>
                <a:lnTo>
                  <a:pt x="2762" y="750"/>
                </a:lnTo>
                <a:lnTo>
                  <a:pt x="2764" y="748"/>
                </a:lnTo>
                <a:lnTo>
                  <a:pt x="2774" y="740"/>
                </a:lnTo>
                <a:lnTo>
                  <a:pt x="2786" y="730"/>
                </a:lnTo>
                <a:lnTo>
                  <a:pt x="2812" y="710"/>
                </a:lnTo>
                <a:lnTo>
                  <a:pt x="2814" y="708"/>
                </a:lnTo>
                <a:lnTo>
                  <a:pt x="2816" y="708"/>
                </a:lnTo>
                <a:lnTo>
                  <a:pt x="2818" y="710"/>
                </a:lnTo>
                <a:lnTo>
                  <a:pt x="2818" y="714"/>
                </a:lnTo>
                <a:lnTo>
                  <a:pt x="2818" y="736"/>
                </a:lnTo>
                <a:lnTo>
                  <a:pt x="2816" y="744"/>
                </a:lnTo>
                <a:lnTo>
                  <a:pt x="2812" y="750"/>
                </a:lnTo>
                <a:lnTo>
                  <a:pt x="2794" y="768"/>
                </a:lnTo>
                <a:lnTo>
                  <a:pt x="2782" y="778"/>
                </a:lnTo>
                <a:lnTo>
                  <a:pt x="2776" y="780"/>
                </a:lnTo>
                <a:lnTo>
                  <a:pt x="2770" y="784"/>
                </a:lnTo>
                <a:lnTo>
                  <a:pt x="2764" y="790"/>
                </a:lnTo>
                <a:lnTo>
                  <a:pt x="2754" y="806"/>
                </a:lnTo>
                <a:lnTo>
                  <a:pt x="2744" y="818"/>
                </a:lnTo>
                <a:lnTo>
                  <a:pt x="2736" y="826"/>
                </a:lnTo>
                <a:lnTo>
                  <a:pt x="2724" y="838"/>
                </a:lnTo>
                <a:lnTo>
                  <a:pt x="2716" y="846"/>
                </a:lnTo>
                <a:lnTo>
                  <a:pt x="2710" y="850"/>
                </a:lnTo>
                <a:lnTo>
                  <a:pt x="2706" y="852"/>
                </a:lnTo>
                <a:lnTo>
                  <a:pt x="2702" y="854"/>
                </a:lnTo>
                <a:lnTo>
                  <a:pt x="2698" y="860"/>
                </a:lnTo>
                <a:lnTo>
                  <a:pt x="2684" y="904"/>
                </a:lnTo>
                <a:lnTo>
                  <a:pt x="2682" y="910"/>
                </a:lnTo>
                <a:lnTo>
                  <a:pt x="2682" y="918"/>
                </a:lnTo>
                <a:lnTo>
                  <a:pt x="2700" y="1020"/>
                </a:lnTo>
                <a:lnTo>
                  <a:pt x="2700" y="1022"/>
                </a:lnTo>
                <a:lnTo>
                  <a:pt x="2702" y="1024"/>
                </a:lnTo>
                <a:lnTo>
                  <a:pt x="2704" y="1024"/>
                </a:lnTo>
                <a:lnTo>
                  <a:pt x="2706" y="1022"/>
                </a:lnTo>
                <a:lnTo>
                  <a:pt x="2726" y="996"/>
                </a:lnTo>
                <a:lnTo>
                  <a:pt x="2734" y="984"/>
                </a:lnTo>
                <a:lnTo>
                  <a:pt x="2744" y="972"/>
                </a:lnTo>
                <a:lnTo>
                  <a:pt x="2746" y="966"/>
                </a:lnTo>
                <a:lnTo>
                  <a:pt x="2754" y="952"/>
                </a:lnTo>
                <a:lnTo>
                  <a:pt x="2756" y="948"/>
                </a:lnTo>
                <a:lnTo>
                  <a:pt x="2760" y="940"/>
                </a:lnTo>
                <a:lnTo>
                  <a:pt x="2766" y="936"/>
                </a:lnTo>
                <a:lnTo>
                  <a:pt x="2772" y="934"/>
                </a:lnTo>
                <a:lnTo>
                  <a:pt x="2776" y="928"/>
                </a:lnTo>
                <a:lnTo>
                  <a:pt x="2778" y="922"/>
                </a:lnTo>
                <a:lnTo>
                  <a:pt x="2778" y="918"/>
                </a:lnTo>
                <a:lnTo>
                  <a:pt x="2780" y="912"/>
                </a:lnTo>
                <a:lnTo>
                  <a:pt x="2784" y="906"/>
                </a:lnTo>
                <a:lnTo>
                  <a:pt x="2788" y="900"/>
                </a:lnTo>
                <a:lnTo>
                  <a:pt x="2790" y="894"/>
                </a:lnTo>
                <a:lnTo>
                  <a:pt x="2796" y="870"/>
                </a:lnTo>
                <a:lnTo>
                  <a:pt x="2798" y="856"/>
                </a:lnTo>
                <a:lnTo>
                  <a:pt x="2796" y="854"/>
                </a:lnTo>
                <a:lnTo>
                  <a:pt x="2790" y="852"/>
                </a:lnTo>
                <a:lnTo>
                  <a:pt x="2786" y="852"/>
                </a:lnTo>
                <a:lnTo>
                  <a:pt x="2784" y="852"/>
                </a:lnTo>
                <a:lnTo>
                  <a:pt x="2782" y="850"/>
                </a:lnTo>
                <a:lnTo>
                  <a:pt x="2782" y="848"/>
                </a:lnTo>
                <a:lnTo>
                  <a:pt x="2782" y="844"/>
                </a:lnTo>
                <a:lnTo>
                  <a:pt x="2796" y="810"/>
                </a:lnTo>
                <a:lnTo>
                  <a:pt x="2798" y="804"/>
                </a:lnTo>
                <a:lnTo>
                  <a:pt x="2804" y="798"/>
                </a:lnTo>
                <a:lnTo>
                  <a:pt x="2816" y="790"/>
                </a:lnTo>
                <a:lnTo>
                  <a:pt x="2820" y="786"/>
                </a:lnTo>
                <a:lnTo>
                  <a:pt x="2832" y="784"/>
                </a:lnTo>
                <a:lnTo>
                  <a:pt x="2838" y="784"/>
                </a:lnTo>
                <a:lnTo>
                  <a:pt x="2842" y="788"/>
                </a:lnTo>
                <a:lnTo>
                  <a:pt x="2844" y="790"/>
                </a:lnTo>
                <a:lnTo>
                  <a:pt x="2848" y="790"/>
                </a:lnTo>
                <a:lnTo>
                  <a:pt x="2854" y="788"/>
                </a:lnTo>
                <a:lnTo>
                  <a:pt x="2870" y="770"/>
                </a:lnTo>
                <a:lnTo>
                  <a:pt x="2874" y="768"/>
                </a:lnTo>
                <a:lnTo>
                  <a:pt x="2876" y="768"/>
                </a:lnTo>
                <a:lnTo>
                  <a:pt x="2880" y="768"/>
                </a:lnTo>
                <a:lnTo>
                  <a:pt x="2882" y="770"/>
                </a:lnTo>
                <a:lnTo>
                  <a:pt x="2900" y="788"/>
                </a:lnTo>
                <a:lnTo>
                  <a:pt x="2902" y="790"/>
                </a:lnTo>
                <a:lnTo>
                  <a:pt x="2906" y="790"/>
                </a:lnTo>
                <a:lnTo>
                  <a:pt x="2908" y="788"/>
                </a:lnTo>
                <a:lnTo>
                  <a:pt x="2908" y="786"/>
                </a:lnTo>
                <a:lnTo>
                  <a:pt x="2914" y="772"/>
                </a:lnTo>
                <a:lnTo>
                  <a:pt x="2918" y="766"/>
                </a:lnTo>
                <a:lnTo>
                  <a:pt x="2924" y="764"/>
                </a:lnTo>
                <a:lnTo>
                  <a:pt x="2928" y="764"/>
                </a:lnTo>
                <a:lnTo>
                  <a:pt x="2934" y="762"/>
                </a:lnTo>
                <a:lnTo>
                  <a:pt x="2940" y="758"/>
                </a:lnTo>
                <a:lnTo>
                  <a:pt x="2960" y="732"/>
                </a:lnTo>
                <a:lnTo>
                  <a:pt x="2966" y="726"/>
                </a:lnTo>
                <a:lnTo>
                  <a:pt x="2972" y="722"/>
                </a:lnTo>
                <a:lnTo>
                  <a:pt x="2996" y="708"/>
                </a:lnTo>
                <a:lnTo>
                  <a:pt x="3004" y="706"/>
                </a:lnTo>
                <a:lnTo>
                  <a:pt x="3012" y="706"/>
                </a:lnTo>
                <a:lnTo>
                  <a:pt x="3016" y="706"/>
                </a:lnTo>
                <a:lnTo>
                  <a:pt x="3024" y="706"/>
                </a:lnTo>
                <a:lnTo>
                  <a:pt x="3030" y="708"/>
                </a:lnTo>
                <a:lnTo>
                  <a:pt x="3036" y="712"/>
                </a:lnTo>
                <a:lnTo>
                  <a:pt x="3042" y="712"/>
                </a:lnTo>
                <a:lnTo>
                  <a:pt x="3044" y="710"/>
                </a:lnTo>
                <a:lnTo>
                  <a:pt x="3044" y="698"/>
                </a:lnTo>
                <a:lnTo>
                  <a:pt x="3044" y="694"/>
                </a:lnTo>
                <a:lnTo>
                  <a:pt x="3040" y="678"/>
                </a:lnTo>
                <a:lnTo>
                  <a:pt x="3036" y="664"/>
                </a:lnTo>
                <a:lnTo>
                  <a:pt x="3032" y="656"/>
                </a:lnTo>
                <a:lnTo>
                  <a:pt x="3028" y="650"/>
                </a:lnTo>
                <a:lnTo>
                  <a:pt x="3020" y="642"/>
                </a:lnTo>
                <a:lnTo>
                  <a:pt x="3018" y="640"/>
                </a:lnTo>
                <a:lnTo>
                  <a:pt x="3018" y="638"/>
                </a:lnTo>
                <a:lnTo>
                  <a:pt x="3018" y="634"/>
                </a:lnTo>
                <a:lnTo>
                  <a:pt x="3022" y="634"/>
                </a:lnTo>
                <a:lnTo>
                  <a:pt x="3026" y="630"/>
                </a:lnTo>
                <a:lnTo>
                  <a:pt x="3040" y="624"/>
                </a:lnTo>
                <a:lnTo>
                  <a:pt x="3046" y="620"/>
                </a:lnTo>
                <a:close/>
                <a:moveTo>
                  <a:pt x="420" y="930"/>
                </a:moveTo>
                <a:lnTo>
                  <a:pt x="420" y="930"/>
                </a:lnTo>
                <a:lnTo>
                  <a:pt x="414" y="924"/>
                </a:lnTo>
                <a:lnTo>
                  <a:pt x="410" y="920"/>
                </a:lnTo>
                <a:lnTo>
                  <a:pt x="414" y="924"/>
                </a:lnTo>
                <a:lnTo>
                  <a:pt x="420" y="930"/>
                </a:lnTo>
                <a:close/>
                <a:moveTo>
                  <a:pt x="938" y="1244"/>
                </a:moveTo>
                <a:lnTo>
                  <a:pt x="938" y="1244"/>
                </a:lnTo>
                <a:lnTo>
                  <a:pt x="934" y="1238"/>
                </a:lnTo>
                <a:lnTo>
                  <a:pt x="928" y="1236"/>
                </a:lnTo>
                <a:lnTo>
                  <a:pt x="924" y="1234"/>
                </a:lnTo>
                <a:lnTo>
                  <a:pt x="914" y="1234"/>
                </a:lnTo>
                <a:lnTo>
                  <a:pt x="902" y="1238"/>
                </a:lnTo>
                <a:lnTo>
                  <a:pt x="896" y="1240"/>
                </a:lnTo>
                <a:lnTo>
                  <a:pt x="890" y="1242"/>
                </a:lnTo>
                <a:lnTo>
                  <a:pt x="882" y="1244"/>
                </a:lnTo>
                <a:lnTo>
                  <a:pt x="878" y="1244"/>
                </a:lnTo>
                <a:lnTo>
                  <a:pt x="864" y="1244"/>
                </a:lnTo>
                <a:lnTo>
                  <a:pt x="852" y="1240"/>
                </a:lnTo>
                <a:lnTo>
                  <a:pt x="848" y="1238"/>
                </a:lnTo>
                <a:lnTo>
                  <a:pt x="836" y="1234"/>
                </a:lnTo>
                <a:lnTo>
                  <a:pt x="822" y="1234"/>
                </a:lnTo>
                <a:lnTo>
                  <a:pt x="800" y="1234"/>
                </a:lnTo>
                <a:lnTo>
                  <a:pt x="786" y="1234"/>
                </a:lnTo>
                <a:lnTo>
                  <a:pt x="774" y="1234"/>
                </a:lnTo>
                <a:lnTo>
                  <a:pt x="770" y="1234"/>
                </a:lnTo>
                <a:lnTo>
                  <a:pt x="764" y="1236"/>
                </a:lnTo>
                <a:lnTo>
                  <a:pt x="758" y="1238"/>
                </a:lnTo>
                <a:lnTo>
                  <a:pt x="746" y="1248"/>
                </a:lnTo>
                <a:lnTo>
                  <a:pt x="740" y="1250"/>
                </a:lnTo>
                <a:lnTo>
                  <a:pt x="734" y="1250"/>
                </a:lnTo>
                <a:lnTo>
                  <a:pt x="728" y="1248"/>
                </a:lnTo>
                <a:lnTo>
                  <a:pt x="722" y="1244"/>
                </a:lnTo>
                <a:lnTo>
                  <a:pt x="716" y="1240"/>
                </a:lnTo>
                <a:lnTo>
                  <a:pt x="702" y="1236"/>
                </a:lnTo>
                <a:lnTo>
                  <a:pt x="696" y="1232"/>
                </a:lnTo>
                <a:lnTo>
                  <a:pt x="694" y="1226"/>
                </a:lnTo>
                <a:lnTo>
                  <a:pt x="694" y="1222"/>
                </a:lnTo>
                <a:lnTo>
                  <a:pt x="696" y="1214"/>
                </a:lnTo>
                <a:lnTo>
                  <a:pt x="700" y="1208"/>
                </a:lnTo>
                <a:lnTo>
                  <a:pt x="708" y="1200"/>
                </a:lnTo>
                <a:lnTo>
                  <a:pt x="714" y="1194"/>
                </a:lnTo>
                <a:lnTo>
                  <a:pt x="714" y="1186"/>
                </a:lnTo>
                <a:lnTo>
                  <a:pt x="714" y="1172"/>
                </a:lnTo>
                <a:lnTo>
                  <a:pt x="714" y="1166"/>
                </a:lnTo>
                <a:lnTo>
                  <a:pt x="718" y="1160"/>
                </a:lnTo>
                <a:lnTo>
                  <a:pt x="724" y="1156"/>
                </a:lnTo>
                <a:lnTo>
                  <a:pt x="728" y="1150"/>
                </a:lnTo>
                <a:lnTo>
                  <a:pt x="740" y="1142"/>
                </a:lnTo>
                <a:lnTo>
                  <a:pt x="746" y="1140"/>
                </a:lnTo>
                <a:lnTo>
                  <a:pt x="754" y="1136"/>
                </a:lnTo>
                <a:lnTo>
                  <a:pt x="760" y="1136"/>
                </a:lnTo>
                <a:lnTo>
                  <a:pt x="764" y="1136"/>
                </a:lnTo>
                <a:lnTo>
                  <a:pt x="772" y="1138"/>
                </a:lnTo>
                <a:lnTo>
                  <a:pt x="778" y="1140"/>
                </a:lnTo>
                <a:lnTo>
                  <a:pt x="780" y="1146"/>
                </a:lnTo>
                <a:lnTo>
                  <a:pt x="778" y="1150"/>
                </a:lnTo>
                <a:lnTo>
                  <a:pt x="776" y="1152"/>
                </a:lnTo>
                <a:lnTo>
                  <a:pt x="776" y="1156"/>
                </a:lnTo>
                <a:lnTo>
                  <a:pt x="778" y="1160"/>
                </a:lnTo>
                <a:lnTo>
                  <a:pt x="786" y="1170"/>
                </a:lnTo>
                <a:lnTo>
                  <a:pt x="792" y="1172"/>
                </a:lnTo>
                <a:lnTo>
                  <a:pt x="800" y="1172"/>
                </a:lnTo>
                <a:lnTo>
                  <a:pt x="824" y="1158"/>
                </a:lnTo>
                <a:lnTo>
                  <a:pt x="832" y="1156"/>
                </a:lnTo>
                <a:lnTo>
                  <a:pt x="838" y="1158"/>
                </a:lnTo>
                <a:lnTo>
                  <a:pt x="862" y="1164"/>
                </a:lnTo>
                <a:lnTo>
                  <a:pt x="870" y="1166"/>
                </a:lnTo>
                <a:lnTo>
                  <a:pt x="874" y="1172"/>
                </a:lnTo>
                <a:lnTo>
                  <a:pt x="886" y="1188"/>
                </a:lnTo>
                <a:lnTo>
                  <a:pt x="888" y="1194"/>
                </a:lnTo>
                <a:lnTo>
                  <a:pt x="890" y="1200"/>
                </a:lnTo>
                <a:lnTo>
                  <a:pt x="892" y="1204"/>
                </a:lnTo>
                <a:lnTo>
                  <a:pt x="894" y="1210"/>
                </a:lnTo>
                <a:lnTo>
                  <a:pt x="900" y="1212"/>
                </a:lnTo>
                <a:lnTo>
                  <a:pt x="908" y="1214"/>
                </a:lnTo>
                <a:lnTo>
                  <a:pt x="912" y="1214"/>
                </a:lnTo>
                <a:lnTo>
                  <a:pt x="918" y="1216"/>
                </a:lnTo>
                <a:lnTo>
                  <a:pt x="924" y="1218"/>
                </a:lnTo>
                <a:lnTo>
                  <a:pt x="932" y="1232"/>
                </a:lnTo>
                <a:lnTo>
                  <a:pt x="936" y="1236"/>
                </a:lnTo>
                <a:lnTo>
                  <a:pt x="938" y="1244"/>
                </a:lnTo>
                <a:close/>
                <a:moveTo>
                  <a:pt x="1094" y="1156"/>
                </a:moveTo>
                <a:lnTo>
                  <a:pt x="1094" y="1156"/>
                </a:lnTo>
                <a:lnTo>
                  <a:pt x="1078" y="1156"/>
                </a:lnTo>
                <a:lnTo>
                  <a:pt x="1074" y="1156"/>
                </a:lnTo>
                <a:lnTo>
                  <a:pt x="1068" y="1156"/>
                </a:lnTo>
                <a:lnTo>
                  <a:pt x="1062" y="1160"/>
                </a:lnTo>
                <a:lnTo>
                  <a:pt x="1058" y="1166"/>
                </a:lnTo>
                <a:lnTo>
                  <a:pt x="1058" y="1172"/>
                </a:lnTo>
                <a:lnTo>
                  <a:pt x="1064" y="1196"/>
                </a:lnTo>
                <a:lnTo>
                  <a:pt x="1068" y="1204"/>
                </a:lnTo>
                <a:lnTo>
                  <a:pt x="1072" y="1210"/>
                </a:lnTo>
                <a:lnTo>
                  <a:pt x="1080" y="1218"/>
                </a:lnTo>
                <a:lnTo>
                  <a:pt x="1084" y="1224"/>
                </a:lnTo>
                <a:lnTo>
                  <a:pt x="1086" y="1232"/>
                </a:lnTo>
                <a:lnTo>
                  <a:pt x="1086" y="1256"/>
                </a:lnTo>
                <a:lnTo>
                  <a:pt x="1086" y="1264"/>
                </a:lnTo>
                <a:lnTo>
                  <a:pt x="1080" y="1266"/>
                </a:lnTo>
                <a:lnTo>
                  <a:pt x="1020" y="1278"/>
                </a:lnTo>
                <a:lnTo>
                  <a:pt x="1014" y="1278"/>
                </a:lnTo>
                <a:lnTo>
                  <a:pt x="1010" y="1276"/>
                </a:lnTo>
                <a:lnTo>
                  <a:pt x="1006" y="1274"/>
                </a:lnTo>
                <a:lnTo>
                  <a:pt x="1002" y="1278"/>
                </a:lnTo>
                <a:lnTo>
                  <a:pt x="998" y="1280"/>
                </a:lnTo>
                <a:lnTo>
                  <a:pt x="990" y="1282"/>
                </a:lnTo>
                <a:lnTo>
                  <a:pt x="982" y="1284"/>
                </a:lnTo>
                <a:lnTo>
                  <a:pt x="976" y="1284"/>
                </a:lnTo>
                <a:lnTo>
                  <a:pt x="972" y="1284"/>
                </a:lnTo>
                <a:lnTo>
                  <a:pt x="962" y="1278"/>
                </a:lnTo>
                <a:lnTo>
                  <a:pt x="958" y="1272"/>
                </a:lnTo>
                <a:lnTo>
                  <a:pt x="954" y="1268"/>
                </a:lnTo>
                <a:lnTo>
                  <a:pt x="954" y="1266"/>
                </a:lnTo>
                <a:lnTo>
                  <a:pt x="954" y="1264"/>
                </a:lnTo>
                <a:lnTo>
                  <a:pt x="960" y="1264"/>
                </a:lnTo>
                <a:lnTo>
                  <a:pt x="968" y="1262"/>
                </a:lnTo>
                <a:lnTo>
                  <a:pt x="976" y="1260"/>
                </a:lnTo>
                <a:lnTo>
                  <a:pt x="980" y="1256"/>
                </a:lnTo>
                <a:lnTo>
                  <a:pt x="986" y="1256"/>
                </a:lnTo>
                <a:lnTo>
                  <a:pt x="992" y="1258"/>
                </a:lnTo>
                <a:lnTo>
                  <a:pt x="996" y="1264"/>
                </a:lnTo>
                <a:lnTo>
                  <a:pt x="998" y="1268"/>
                </a:lnTo>
                <a:lnTo>
                  <a:pt x="998" y="1270"/>
                </a:lnTo>
                <a:lnTo>
                  <a:pt x="1002" y="1266"/>
                </a:lnTo>
                <a:lnTo>
                  <a:pt x="1004" y="1260"/>
                </a:lnTo>
                <a:lnTo>
                  <a:pt x="1012" y="1248"/>
                </a:lnTo>
                <a:lnTo>
                  <a:pt x="1022" y="1240"/>
                </a:lnTo>
                <a:lnTo>
                  <a:pt x="1024" y="1234"/>
                </a:lnTo>
                <a:lnTo>
                  <a:pt x="1024" y="1226"/>
                </a:lnTo>
                <a:lnTo>
                  <a:pt x="1010" y="1202"/>
                </a:lnTo>
                <a:lnTo>
                  <a:pt x="1002" y="1188"/>
                </a:lnTo>
                <a:lnTo>
                  <a:pt x="974" y="1152"/>
                </a:lnTo>
                <a:lnTo>
                  <a:pt x="970" y="1146"/>
                </a:lnTo>
                <a:lnTo>
                  <a:pt x="972" y="1138"/>
                </a:lnTo>
                <a:lnTo>
                  <a:pt x="984" y="1122"/>
                </a:lnTo>
                <a:lnTo>
                  <a:pt x="988" y="1118"/>
                </a:lnTo>
                <a:lnTo>
                  <a:pt x="994" y="1112"/>
                </a:lnTo>
                <a:lnTo>
                  <a:pt x="1000" y="1110"/>
                </a:lnTo>
                <a:lnTo>
                  <a:pt x="1006" y="1108"/>
                </a:lnTo>
                <a:lnTo>
                  <a:pt x="1012" y="1112"/>
                </a:lnTo>
                <a:lnTo>
                  <a:pt x="1018" y="1114"/>
                </a:lnTo>
                <a:lnTo>
                  <a:pt x="1026" y="1116"/>
                </a:lnTo>
                <a:lnTo>
                  <a:pt x="1048" y="1116"/>
                </a:lnTo>
                <a:lnTo>
                  <a:pt x="1064" y="1116"/>
                </a:lnTo>
                <a:lnTo>
                  <a:pt x="1078" y="1116"/>
                </a:lnTo>
                <a:lnTo>
                  <a:pt x="1084" y="1118"/>
                </a:lnTo>
                <a:lnTo>
                  <a:pt x="1090" y="1122"/>
                </a:lnTo>
                <a:lnTo>
                  <a:pt x="1110" y="1148"/>
                </a:lnTo>
                <a:lnTo>
                  <a:pt x="1112" y="1152"/>
                </a:lnTo>
                <a:lnTo>
                  <a:pt x="1112" y="1154"/>
                </a:lnTo>
                <a:lnTo>
                  <a:pt x="1110" y="1154"/>
                </a:lnTo>
                <a:lnTo>
                  <a:pt x="1108" y="1156"/>
                </a:lnTo>
                <a:lnTo>
                  <a:pt x="1094" y="1156"/>
                </a:lnTo>
                <a:close/>
                <a:moveTo>
                  <a:pt x="1098" y="350"/>
                </a:moveTo>
                <a:lnTo>
                  <a:pt x="1098" y="350"/>
                </a:lnTo>
                <a:lnTo>
                  <a:pt x="1102" y="354"/>
                </a:lnTo>
                <a:lnTo>
                  <a:pt x="1106" y="358"/>
                </a:lnTo>
                <a:lnTo>
                  <a:pt x="1108" y="362"/>
                </a:lnTo>
                <a:lnTo>
                  <a:pt x="1112" y="366"/>
                </a:lnTo>
                <a:lnTo>
                  <a:pt x="1118" y="368"/>
                </a:lnTo>
                <a:lnTo>
                  <a:pt x="1124" y="372"/>
                </a:lnTo>
                <a:lnTo>
                  <a:pt x="1132" y="372"/>
                </a:lnTo>
                <a:lnTo>
                  <a:pt x="1156" y="372"/>
                </a:lnTo>
                <a:lnTo>
                  <a:pt x="1158" y="372"/>
                </a:lnTo>
                <a:lnTo>
                  <a:pt x="1160" y="370"/>
                </a:lnTo>
                <a:lnTo>
                  <a:pt x="1160" y="368"/>
                </a:lnTo>
                <a:lnTo>
                  <a:pt x="1158" y="366"/>
                </a:lnTo>
                <a:lnTo>
                  <a:pt x="1150" y="358"/>
                </a:lnTo>
                <a:lnTo>
                  <a:pt x="1146" y="352"/>
                </a:lnTo>
                <a:lnTo>
                  <a:pt x="1142" y="346"/>
                </a:lnTo>
                <a:lnTo>
                  <a:pt x="1128" y="302"/>
                </a:lnTo>
                <a:lnTo>
                  <a:pt x="1126" y="294"/>
                </a:lnTo>
                <a:lnTo>
                  <a:pt x="1128" y="286"/>
                </a:lnTo>
                <a:lnTo>
                  <a:pt x="1140" y="262"/>
                </a:lnTo>
                <a:lnTo>
                  <a:pt x="1148" y="248"/>
                </a:lnTo>
                <a:lnTo>
                  <a:pt x="1180" y="184"/>
                </a:lnTo>
                <a:lnTo>
                  <a:pt x="1184" y="178"/>
                </a:lnTo>
                <a:lnTo>
                  <a:pt x="1190" y="172"/>
                </a:lnTo>
                <a:lnTo>
                  <a:pt x="1216" y="152"/>
                </a:lnTo>
                <a:lnTo>
                  <a:pt x="1226" y="140"/>
                </a:lnTo>
                <a:lnTo>
                  <a:pt x="1238" y="124"/>
                </a:lnTo>
                <a:lnTo>
                  <a:pt x="1244" y="120"/>
                </a:lnTo>
                <a:lnTo>
                  <a:pt x="1250" y="116"/>
                </a:lnTo>
                <a:lnTo>
                  <a:pt x="1264" y="110"/>
                </a:lnTo>
                <a:lnTo>
                  <a:pt x="1278" y="104"/>
                </a:lnTo>
                <a:lnTo>
                  <a:pt x="1294" y="94"/>
                </a:lnTo>
                <a:lnTo>
                  <a:pt x="1306" y="84"/>
                </a:lnTo>
                <a:lnTo>
                  <a:pt x="1334" y="56"/>
                </a:lnTo>
                <a:lnTo>
                  <a:pt x="1338" y="50"/>
                </a:lnTo>
                <a:lnTo>
                  <a:pt x="1336" y="42"/>
                </a:lnTo>
                <a:lnTo>
                  <a:pt x="1334" y="38"/>
                </a:lnTo>
                <a:lnTo>
                  <a:pt x="1328" y="32"/>
                </a:lnTo>
                <a:lnTo>
                  <a:pt x="1322" y="30"/>
                </a:lnTo>
                <a:lnTo>
                  <a:pt x="1308" y="30"/>
                </a:lnTo>
                <a:lnTo>
                  <a:pt x="1302" y="32"/>
                </a:lnTo>
                <a:lnTo>
                  <a:pt x="1296" y="36"/>
                </a:lnTo>
                <a:lnTo>
                  <a:pt x="1286" y="44"/>
                </a:lnTo>
                <a:lnTo>
                  <a:pt x="1276" y="54"/>
                </a:lnTo>
                <a:lnTo>
                  <a:pt x="1270" y="58"/>
                </a:lnTo>
                <a:lnTo>
                  <a:pt x="1264" y="62"/>
                </a:lnTo>
                <a:lnTo>
                  <a:pt x="1250" y="66"/>
                </a:lnTo>
                <a:lnTo>
                  <a:pt x="1234" y="70"/>
                </a:lnTo>
                <a:lnTo>
                  <a:pt x="1220" y="70"/>
                </a:lnTo>
                <a:lnTo>
                  <a:pt x="1214" y="70"/>
                </a:lnTo>
                <a:lnTo>
                  <a:pt x="1208" y="74"/>
                </a:lnTo>
                <a:lnTo>
                  <a:pt x="1198" y="84"/>
                </a:lnTo>
                <a:lnTo>
                  <a:pt x="1188" y="94"/>
                </a:lnTo>
                <a:lnTo>
                  <a:pt x="1160" y="122"/>
                </a:lnTo>
                <a:lnTo>
                  <a:pt x="1146" y="132"/>
                </a:lnTo>
                <a:lnTo>
                  <a:pt x="1142" y="134"/>
                </a:lnTo>
                <a:lnTo>
                  <a:pt x="1136" y="140"/>
                </a:lnTo>
                <a:lnTo>
                  <a:pt x="1134" y="146"/>
                </a:lnTo>
                <a:lnTo>
                  <a:pt x="1134" y="160"/>
                </a:lnTo>
                <a:lnTo>
                  <a:pt x="1132" y="166"/>
                </a:lnTo>
                <a:lnTo>
                  <a:pt x="1128" y="170"/>
                </a:lnTo>
                <a:lnTo>
                  <a:pt x="1122" y="174"/>
                </a:lnTo>
                <a:lnTo>
                  <a:pt x="1116" y="178"/>
                </a:lnTo>
                <a:lnTo>
                  <a:pt x="1110" y="184"/>
                </a:lnTo>
                <a:lnTo>
                  <a:pt x="1100" y="200"/>
                </a:lnTo>
                <a:lnTo>
                  <a:pt x="1096" y="206"/>
                </a:lnTo>
                <a:lnTo>
                  <a:pt x="1096" y="214"/>
                </a:lnTo>
                <a:lnTo>
                  <a:pt x="1096" y="218"/>
                </a:lnTo>
                <a:lnTo>
                  <a:pt x="1094" y="226"/>
                </a:lnTo>
                <a:lnTo>
                  <a:pt x="1092" y="232"/>
                </a:lnTo>
                <a:lnTo>
                  <a:pt x="1090" y="238"/>
                </a:lnTo>
                <a:lnTo>
                  <a:pt x="1082" y="252"/>
                </a:lnTo>
                <a:lnTo>
                  <a:pt x="1080" y="258"/>
                </a:lnTo>
                <a:lnTo>
                  <a:pt x="1076" y="266"/>
                </a:lnTo>
                <a:lnTo>
                  <a:pt x="1076" y="272"/>
                </a:lnTo>
                <a:lnTo>
                  <a:pt x="1076" y="286"/>
                </a:lnTo>
                <a:lnTo>
                  <a:pt x="1074" y="294"/>
                </a:lnTo>
                <a:lnTo>
                  <a:pt x="1072" y="302"/>
                </a:lnTo>
                <a:lnTo>
                  <a:pt x="1070" y="306"/>
                </a:lnTo>
                <a:lnTo>
                  <a:pt x="1068" y="314"/>
                </a:lnTo>
                <a:lnTo>
                  <a:pt x="1068" y="322"/>
                </a:lnTo>
                <a:lnTo>
                  <a:pt x="1074" y="336"/>
                </a:lnTo>
                <a:lnTo>
                  <a:pt x="1078" y="342"/>
                </a:lnTo>
                <a:lnTo>
                  <a:pt x="1084" y="346"/>
                </a:lnTo>
                <a:lnTo>
                  <a:pt x="1098" y="350"/>
                </a:lnTo>
                <a:close/>
                <a:moveTo>
                  <a:pt x="148" y="1002"/>
                </a:moveTo>
                <a:lnTo>
                  <a:pt x="148" y="1002"/>
                </a:lnTo>
                <a:lnTo>
                  <a:pt x="162" y="994"/>
                </a:lnTo>
                <a:lnTo>
                  <a:pt x="168" y="992"/>
                </a:lnTo>
                <a:lnTo>
                  <a:pt x="172" y="988"/>
                </a:lnTo>
                <a:lnTo>
                  <a:pt x="174" y="980"/>
                </a:lnTo>
                <a:lnTo>
                  <a:pt x="174" y="978"/>
                </a:lnTo>
                <a:lnTo>
                  <a:pt x="174" y="962"/>
                </a:lnTo>
                <a:lnTo>
                  <a:pt x="174" y="958"/>
                </a:lnTo>
                <a:lnTo>
                  <a:pt x="176" y="950"/>
                </a:lnTo>
                <a:lnTo>
                  <a:pt x="180" y="944"/>
                </a:lnTo>
                <a:lnTo>
                  <a:pt x="182" y="940"/>
                </a:lnTo>
                <a:lnTo>
                  <a:pt x="180" y="936"/>
                </a:lnTo>
                <a:lnTo>
                  <a:pt x="176" y="930"/>
                </a:lnTo>
                <a:lnTo>
                  <a:pt x="174" y="926"/>
                </a:lnTo>
                <a:lnTo>
                  <a:pt x="172" y="922"/>
                </a:lnTo>
                <a:lnTo>
                  <a:pt x="170" y="920"/>
                </a:lnTo>
                <a:lnTo>
                  <a:pt x="164" y="920"/>
                </a:lnTo>
                <a:lnTo>
                  <a:pt x="160" y="916"/>
                </a:lnTo>
                <a:lnTo>
                  <a:pt x="158" y="914"/>
                </a:lnTo>
                <a:lnTo>
                  <a:pt x="154" y="914"/>
                </a:lnTo>
                <a:lnTo>
                  <a:pt x="148" y="916"/>
                </a:lnTo>
                <a:lnTo>
                  <a:pt x="140" y="924"/>
                </a:lnTo>
                <a:lnTo>
                  <a:pt x="136" y="930"/>
                </a:lnTo>
                <a:lnTo>
                  <a:pt x="134" y="936"/>
                </a:lnTo>
                <a:lnTo>
                  <a:pt x="132" y="938"/>
                </a:lnTo>
                <a:lnTo>
                  <a:pt x="126" y="940"/>
                </a:lnTo>
                <a:lnTo>
                  <a:pt x="124" y="940"/>
                </a:lnTo>
                <a:lnTo>
                  <a:pt x="120" y="940"/>
                </a:lnTo>
                <a:lnTo>
                  <a:pt x="118" y="942"/>
                </a:lnTo>
                <a:lnTo>
                  <a:pt x="118" y="944"/>
                </a:lnTo>
                <a:lnTo>
                  <a:pt x="118" y="948"/>
                </a:lnTo>
                <a:lnTo>
                  <a:pt x="122" y="952"/>
                </a:lnTo>
                <a:lnTo>
                  <a:pt x="122" y="958"/>
                </a:lnTo>
                <a:lnTo>
                  <a:pt x="120" y="960"/>
                </a:lnTo>
                <a:lnTo>
                  <a:pt x="118" y="960"/>
                </a:lnTo>
                <a:lnTo>
                  <a:pt x="120" y="964"/>
                </a:lnTo>
                <a:lnTo>
                  <a:pt x="124" y="970"/>
                </a:lnTo>
                <a:lnTo>
                  <a:pt x="124" y="974"/>
                </a:lnTo>
                <a:lnTo>
                  <a:pt x="124" y="978"/>
                </a:lnTo>
                <a:lnTo>
                  <a:pt x="120" y="984"/>
                </a:lnTo>
                <a:lnTo>
                  <a:pt x="116" y="988"/>
                </a:lnTo>
                <a:lnTo>
                  <a:pt x="116" y="994"/>
                </a:lnTo>
                <a:lnTo>
                  <a:pt x="116" y="1004"/>
                </a:lnTo>
                <a:lnTo>
                  <a:pt x="116" y="1008"/>
                </a:lnTo>
                <a:lnTo>
                  <a:pt x="120" y="1012"/>
                </a:lnTo>
                <a:lnTo>
                  <a:pt x="126" y="1016"/>
                </a:lnTo>
                <a:lnTo>
                  <a:pt x="132" y="1014"/>
                </a:lnTo>
                <a:lnTo>
                  <a:pt x="148" y="1002"/>
                </a:lnTo>
                <a:close/>
                <a:moveTo>
                  <a:pt x="1506" y="1812"/>
                </a:moveTo>
                <a:lnTo>
                  <a:pt x="1506" y="1812"/>
                </a:lnTo>
                <a:lnTo>
                  <a:pt x="1506" y="1828"/>
                </a:lnTo>
                <a:lnTo>
                  <a:pt x="1506" y="1832"/>
                </a:lnTo>
                <a:lnTo>
                  <a:pt x="1508" y="1836"/>
                </a:lnTo>
                <a:lnTo>
                  <a:pt x="1510" y="1838"/>
                </a:lnTo>
                <a:lnTo>
                  <a:pt x="1512" y="1840"/>
                </a:lnTo>
                <a:lnTo>
                  <a:pt x="1514" y="1840"/>
                </a:lnTo>
                <a:lnTo>
                  <a:pt x="1518" y="1840"/>
                </a:lnTo>
                <a:lnTo>
                  <a:pt x="1524" y="1838"/>
                </a:lnTo>
                <a:lnTo>
                  <a:pt x="1530" y="1834"/>
                </a:lnTo>
                <a:lnTo>
                  <a:pt x="1532" y="1828"/>
                </a:lnTo>
                <a:lnTo>
                  <a:pt x="1532" y="1822"/>
                </a:lnTo>
                <a:lnTo>
                  <a:pt x="1530" y="1816"/>
                </a:lnTo>
                <a:lnTo>
                  <a:pt x="1514" y="1806"/>
                </a:lnTo>
                <a:lnTo>
                  <a:pt x="1510" y="1804"/>
                </a:lnTo>
                <a:lnTo>
                  <a:pt x="1508" y="1804"/>
                </a:lnTo>
                <a:lnTo>
                  <a:pt x="1508" y="1806"/>
                </a:lnTo>
                <a:lnTo>
                  <a:pt x="1506" y="1808"/>
                </a:lnTo>
                <a:lnTo>
                  <a:pt x="1506" y="1812"/>
                </a:lnTo>
                <a:close/>
                <a:moveTo>
                  <a:pt x="1910" y="1994"/>
                </a:moveTo>
                <a:lnTo>
                  <a:pt x="1910" y="1994"/>
                </a:lnTo>
                <a:lnTo>
                  <a:pt x="1904" y="1980"/>
                </a:lnTo>
                <a:lnTo>
                  <a:pt x="1892" y="1964"/>
                </a:lnTo>
                <a:lnTo>
                  <a:pt x="1884" y="1952"/>
                </a:lnTo>
                <a:lnTo>
                  <a:pt x="1872" y="1942"/>
                </a:lnTo>
                <a:lnTo>
                  <a:pt x="1846" y="1914"/>
                </a:lnTo>
                <a:lnTo>
                  <a:pt x="1832" y="1904"/>
                </a:lnTo>
                <a:lnTo>
                  <a:pt x="1826" y="1902"/>
                </a:lnTo>
                <a:lnTo>
                  <a:pt x="1812" y="1896"/>
                </a:lnTo>
                <a:lnTo>
                  <a:pt x="1808" y="1892"/>
                </a:lnTo>
                <a:lnTo>
                  <a:pt x="1800" y="1888"/>
                </a:lnTo>
                <a:lnTo>
                  <a:pt x="1796" y="1882"/>
                </a:lnTo>
                <a:lnTo>
                  <a:pt x="1784" y="1866"/>
                </a:lnTo>
                <a:lnTo>
                  <a:pt x="1780" y="1862"/>
                </a:lnTo>
                <a:lnTo>
                  <a:pt x="1772" y="1860"/>
                </a:lnTo>
                <a:lnTo>
                  <a:pt x="1768" y="1860"/>
                </a:lnTo>
                <a:lnTo>
                  <a:pt x="1766" y="1860"/>
                </a:lnTo>
                <a:lnTo>
                  <a:pt x="1764" y="1862"/>
                </a:lnTo>
                <a:lnTo>
                  <a:pt x="1762" y="1864"/>
                </a:lnTo>
                <a:lnTo>
                  <a:pt x="1762" y="1868"/>
                </a:lnTo>
                <a:lnTo>
                  <a:pt x="1768" y="1890"/>
                </a:lnTo>
                <a:lnTo>
                  <a:pt x="1772" y="1898"/>
                </a:lnTo>
                <a:lnTo>
                  <a:pt x="1776" y="1904"/>
                </a:lnTo>
                <a:lnTo>
                  <a:pt x="1784" y="1912"/>
                </a:lnTo>
                <a:lnTo>
                  <a:pt x="1796" y="1924"/>
                </a:lnTo>
                <a:lnTo>
                  <a:pt x="1804" y="1932"/>
                </a:lnTo>
                <a:lnTo>
                  <a:pt x="1814" y="1942"/>
                </a:lnTo>
                <a:lnTo>
                  <a:pt x="1824" y="1956"/>
                </a:lnTo>
                <a:lnTo>
                  <a:pt x="1836" y="1980"/>
                </a:lnTo>
                <a:lnTo>
                  <a:pt x="1840" y="1986"/>
                </a:lnTo>
                <a:lnTo>
                  <a:pt x="1846" y="1992"/>
                </a:lnTo>
                <a:lnTo>
                  <a:pt x="1862" y="2002"/>
                </a:lnTo>
                <a:lnTo>
                  <a:pt x="1876" y="2012"/>
                </a:lnTo>
                <a:lnTo>
                  <a:pt x="1892" y="2022"/>
                </a:lnTo>
                <a:lnTo>
                  <a:pt x="1898" y="2024"/>
                </a:lnTo>
                <a:lnTo>
                  <a:pt x="1906" y="2022"/>
                </a:lnTo>
                <a:lnTo>
                  <a:pt x="1910" y="2020"/>
                </a:lnTo>
                <a:lnTo>
                  <a:pt x="1916" y="2016"/>
                </a:lnTo>
                <a:lnTo>
                  <a:pt x="1916" y="2008"/>
                </a:lnTo>
                <a:lnTo>
                  <a:pt x="1910" y="1994"/>
                </a:lnTo>
                <a:close/>
                <a:moveTo>
                  <a:pt x="1004" y="2148"/>
                </a:moveTo>
                <a:lnTo>
                  <a:pt x="1004" y="2148"/>
                </a:lnTo>
                <a:lnTo>
                  <a:pt x="998" y="2154"/>
                </a:lnTo>
                <a:lnTo>
                  <a:pt x="994" y="2160"/>
                </a:lnTo>
                <a:lnTo>
                  <a:pt x="982" y="2176"/>
                </a:lnTo>
                <a:lnTo>
                  <a:pt x="978" y="2182"/>
                </a:lnTo>
                <a:lnTo>
                  <a:pt x="970" y="2186"/>
                </a:lnTo>
                <a:lnTo>
                  <a:pt x="966" y="2188"/>
                </a:lnTo>
                <a:lnTo>
                  <a:pt x="954" y="2198"/>
                </a:lnTo>
                <a:lnTo>
                  <a:pt x="950" y="2202"/>
                </a:lnTo>
                <a:lnTo>
                  <a:pt x="950" y="2210"/>
                </a:lnTo>
                <a:lnTo>
                  <a:pt x="956" y="2234"/>
                </a:lnTo>
                <a:lnTo>
                  <a:pt x="958" y="2242"/>
                </a:lnTo>
                <a:lnTo>
                  <a:pt x="956" y="2248"/>
                </a:lnTo>
                <a:lnTo>
                  <a:pt x="952" y="2264"/>
                </a:lnTo>
                <a:lnTo>
                  <a:pt x="946" y="2278"/>
                </a:lnTo>
                <a:lnTo>
                  <a:pt x="942" y="2284"/>
                </a:lnTo>
                <a:lnTo>
                  <a:pt x="940" y="2290"/>
                </a:lnTo>
                <a:lnTo>
                  <a:pt x="938" y="2298"/>
                </a:lnTo>
                <a:lnTo>
                  <a:pt x="938" y="2302"/>
                </a:lnTo>
                <a:lnTo>
                  <a:pt x="938" y="2318"/>
                </a:lnTo>
                <a:lnTo>
                  <a:pt x="938" y="2322"/>
                </a:lnTo>
                <a:lnTo>
                  <a:pt x="940" y="2328"/>
                </a:lnTo>
                <a:lnTo>
                  <a:pt x="944" y="2336"/>
                </a:lnTo>
                <a:lnTo>
                  <a:pt x="952" y="2344"/>
                </a:lnTo>
                <a:lnTo>
                  <a:pt x="958" y="2346"/>
                </a:lnTo>
                <a:lnTo>
                  <a:pt x="966" y="2346"/>
                </a:lnTo>
                <a:lnTo>
                  <a:pt x="970" y="2342"/>
                </a:lnTo>
                <a:lnTo>
                  <a:pt x="978" y="2340"/>
                </a:lnTo>
                <a:lnTo>
                  <a:pt x="986" y="2340"/>
                </a:lnTo>
                <a:lnTo>
                  <a:pt x="990" y="2340"/>
                </a:lnTo>
                <a:lnTo>
                  <a:pt x="996" y="2338"/>
                </a:lnTo>
                <a:lnTo>
                  <a:pt x="1000" y="2332"/>
                </a:lnTo>
                <a:lnTo>
                  <a:pt x="1034" y="2210"/>
                </a:lnTo>
                <a:lnTo>
                  <a:pt x="1036" y="2194"/>
                </a:lnTo>
                <a:lnTo>
                  <a:pt x="1036" y="2190"/>
                </a:lnTo>
                <a:lnTo>
                  <a:pt x="1036" y="2174"/>
                </a:lnTo>
                <a:lnTo>
                  <a:pt x="1036" y="2160"/>
                </a:lnTo>
                <a:lnTo>
                  <a:pt x="1036" y="2154"/>
                </a:lnTo>
                <a:lnTo>
                  <a:pt x="1034" y="2146"/>
                </a:lnTo>
                <a:lnTo>
                  <a:pt x="1030" y="2140"/>
                </a:lnTo>
                <a:lnTo>
                  <a:pt x="1028" y="2138"/>
                </a:lnTo>
                <a:lnTo>
                  <a:pt x="1026" y="2136"/>
                </a:lnTo>
                <a:lnTo>
                  <a:pt x="1024" y="2136"/>
                </a:lnTo>
                <a:lnTo>
                  <a:pt x="1020" y="2138"/>
                </a:lnTo>
                <a:lnTo>
                  <a:pt x="1004" y="2148"/>
                </a:lnTo>
                <a:close/>
                <a:moveTo>
                  <a:pt x="184" y="906"/>
                </a:moveTo>
                <a:lnTo>
                  <a:pt x="184" y="906"/>
                </a:lnTo>
                <a:lnTo>
                  <a:pt x="186" y="902"/>
                </a:lnTo>
                <a:lnTo>
                  <a:pt x="188" y="900"/>
                </a:lnTo>
                <a:lnTo>
                  <a:pt x="192" y="902"/>
                </a:lnTo>
                <a:lnTo>
                  <a:pt x="194" y="908"/>
                </a:lnTo>
                <a:lnTo>
                  <a:pt x="194" y="912"/>
                </a:lnTo>
                <a:lnTo>
                  <a:pt x="194" y="926"/>
                </a:lnTo>
                <a:lnTo>
                  <a:pt x="194" y="928"/>
                </a:lnTo>
                <a:lnTo>
                  <a:pt x="198" y="930"/>
                </a:lnTo>
                <a:lnTo>
                  <a:pt x="208" y="930"/>
                </a:lnTo>
                <a:lnTo>
                  <a:pt x="212" y="932"/>
                </a:lnTo>
                <a:lnTo>
                  <a:pt x="218" y="934"/>
                </a:lnTo>
                <a:lnTo>
                  <a:pt x="222" y="940"/>
                </a:lnTo>
                <a:lnTo>
                  <a:pt x="222" y="944"/>
                </a:lnTo>
                <a:lnTo>
                  <a:pt x="222" y="954"/>
                </a:lnTo>
                <a:lnTo>
                  <a:pt x="220" y="960"/>
                </a:lnTo>
                <a:lnTo>
                  <a:pt x="216" y="964"/>
                </a:lnTo>
                <a:lnTo>
                  <a:pt x="210" y="966"/>
                </a:lnTo>
                <a:lnTo>
                  <a:pt x="198" y="974"/>
                </a:lnTo>
                <a:lnTo>
                  <a:pt x="196" y="978"/>
                </a:lnTo>
                <a:lnTo>
                  <a:pt x="198" y="980"/>
                </a:lnTo>
                <a:lnTo>
                  <a:pt x="202" y="980"/>
                </a:lnTo>
                <a:lnTo>
                  <a:pt x="204" y="984"/>
                </a:lnTo>
                <a:lnTo>
                  <a:pt x="202" y="988"/>
                </a:lnTo>
                <a:lnTo>
                  <a:pt x="198" y="994"/>
                </a:lnTo>
                <a:lnTo>
                  <a:pt x="194" y="998"/>
                </a:lnTo>
                <a:lnTo>
                  <a:pt x="194" y="1004"/>
                </a:lnTo>
                <a:lnTo>
                  <a:pt x="194" y="1008"/>
                </a:lnTo>
                <a:lnTo>
                  <a:pt x="198" y="1008"/>
                </a:lnTo>
                <a:lnTo>
                  <a:pt x="208" y="1008"/>
                </a:lnTo>
                <a:lnTo>
                  <a:pt x="210" y="1010"/>
                </a:lnTo>
                <a:lnTo>
                  <a:pt x="210" y="1016"/>
                </a:lnTo>
                <a:lnTo>
                  <a:pt x="206" y="1020"/>
                </a:lnTo>
                <a:lnTo>
                  <a:pt x="202" y="1028"/>
                </a:lnTo>
                <a:lnTo>
                  <a:pt x="196" y="1032"/>
                </a:lnTo>
                <a:lnTo>
                  <a:pt x="190" y="1034"/>
                </a:lnTo>
                <a:lnTo>
                  <a:pt x="186" y="1038"/>
                </a:lnTo>
                <a:lnTo>
                  <a:pt x="184" y="1042"/>
                </a:lnTo>
                <a:lnTo>
                  <a:pt x="186" y="1046"/>
                </a:lnTo>
                <a:lnTo>
                  <a:pt x="188" y="1048"/>
                </a:lnTo>
                <a:lnTo>
                  <a:pt x="192" y="1046"/>
                </a:lnTo>
                <a:lnTo>
                  <a:pt x="194" y="1042"/>
                </a:lnTo>
                <a:lnTo>
                  <a:pt x="194" y="1040"/>
                </a:lnTo>
                <a:lnTo>
                  <a:pt x="198" y="1038"/>
                </a:lnTo>
                <a:lnTo>
                  <a:pt x="208" y="1038"/>
                </a:lnTo>
                <a:lnTo>
                  <a:pt x="212" y="1036"/>
                </a:lnTo>
                <a:lnTo>
                  <a:pt x="218" y="1034"/>
                </a:lnTo>
                <a:lnTo>
                  <a:pt x="222" y="1032"/>
                </a:lnTo>
                <a:lnTo>
                  <a:pt x="228" y="1034"/>
                </a:lnTo>
                <a:lnTo>
                  <a:pt x="232" y="1036"/>
                </a:lnTo>
                <a:lnTo>
                  <a:pt x="238" y="1034"/>
                </a:lnTo>
                <a:lnTo>
                  <a:pt x="244" y="1030"/>
                </a:lnTo>
                <a:lnTo>
                  <a:pt x="250" y="1028"/>
                </a:lnTo>
                <a:lnTo>
                  <a:pt x="254" y="1028"/>
                </a:lnTo>
                <a:lnTo>
                  <a:pt x="262" y="1028"/>
                </a:lnTo>
                <a:lnTo>
                  <a:pt x="268" y="1024"/>
                </a:lnTo>
                <a:lnTo>
                  <a:pt x="274" y="1022"/>
                </a:lnTo>
                <a:lnTo>
                  <a:pt x="280" y="1018"/>
                </a:lnTo>
                <a:lnTo>
                  <a:pt x="282" y="1014"/>
                </a:lnTo>
                <a:lnTo>
                  <a:pt x="282" y="1008"/>
                </a:lnTo>
                <a:lnTo>
                  <a:pt x="286" y="1004"/>
                </a:lnTo>
                <a:lnTo>
                  <a:pt x="290" y="998"/>
                </a:lnTo>
                <a:lnTo>
                  <a:pt x="290" y="990"/>
                </a:lnTo>
                <a:lnTo>
                  <a:pt x="290" y="988"/>
                </a:lnTo>
                <a:lnTo>
                  <a:pt x="290" y="982"/>
                </a:lnTo>
                <a:lnTo>
                  <a:pt x="286" y="980"/>
                </a:lnTo>
                <a:lnTo>
                  <a:pt x="276" y="980"/>
                </a:lnTo>
                <a:lnTo>
                  <a:pt x="272" y="978"/>
                </a:lnTo>
                <a:lnTo>
                  <a:pt x="272" y="974"/>
                </a:lnTo>
                <a:lnTo>
                  <a:pt x="272" y="964"/>
                </a:lnTo>
                <a:lnTo>
                  <a:pt x="268" y="952"/>
                </a:lnTo>
                <a:lnTo>
                  <a:pt x="266" y="946"/>
                </a:lnTo>
                <a:lnTo>
                  <a:pt x="256" y="934"/>
                </a:lnTo>
                <a:lnTo>
                  <a:pt x="252" y="930"/>
                </a:lnTo>
                <a:lnTo>
                  <a:pt x="250" y="922"/>
                </a:lnTo>
                <a:lnTo>
                  <a:pt x="244" y="908"/>
                </a:lnTo>
                <a:lnTo>
                  <a:pt x="242" y="902"/>
                </a:lnTo>
                <a:lnTo>
                  <a:pt x="238" y="900"/>
                </a:lnTo>
                <a:lnTo>
                  <a:pt x="232" y="900"/>
                </a:lnTo>
                <a:lnTo>
                  <a:pt x="228" y="896"/>
                </a:lnTo>
                <a:lnTo>
                  <a:pt x="226" y="890"/>
                </a:lnTo>
                <a:lnTo>
                  <a:pt x="226" y="884"/>
                </a:lnTo>
                <a:lnTo>
                  <a:pt x="228" y="878"/>
                </a:lnTo>
                <a:lnTo>
                  <a:pt x="232" y="866"/>
                </a:lnTo>
                <a:lnTo>
                  <a:pt x="234" y="862"/>
                </a:lnTo>
                <a:lnTo>
                  <a:pt x="238" y="856"/>
                </a:lnTo>
                <a:lnTo>
                  <a:pt x="238" y="854"/>
                </a:lnTo>
                <a:lnTo>
                  <a:pt x="238" y="852"/>
                </a:lnTo>
                <a:lnTo>
                  <a:pt x="236" y="848"/>
                </a:lnTo>
                <a:lnTo>
                  <a:pt x="230" y="846"/>
                </a:lnTo>
                <a:lnTo>
                  <a:pt x="224" y="844"/>
                </a:lnTo>
                <a:lnTo>
                  <a:pt x="218" y="846"/>
                </a:lnTo>
                <a:lnTo>
                  <a:pt x="212" y="848"/>
                </a:lnTo>
                <a:lnTo>
                  <a:pt x="208" y="846"/>
                </a:lnTo>
                <a:lnTo>
                  <a:pt x="206" y="840"/>
                </a:lnTo>
                <a:lnTo>
                  <a:pt x="206" y="834"/>
                </a:lnTo>
                <a:lnTo>
                  <a:pt x="210" y="830"/>
                </a:lnTo>
                <a:lnTo>
                  <a:pt x="210" y="824"/>
                </a:lnTo>
                <a:lnTo>
                  <a:pt x="210" y="822"/>
                </a:lnTo>
                <a:lnTo>
                  <a:pt x="208" y="822"/>
                </a:lnTo>
                <a:lnTo>
                  <a:pt x="198" y="822"/>
                </a:lnTo>
                <a:lnTo>
                  <a:pt x="194" y="824"/>
                </a:lnTo>
                <a:lnTo>
                  <a:pt x="190" y="830"/>
                </a:lnTo>
                <a:lnTo>
                  <a:pt x="188" y="834"/>
                </a:lnTo>
                <a:lnTo>
                  <a:pt x="178" y="846"/>
                </a:lnTo>
                <a:lnTo>
                  <a:pt x="176" y="852"/>
                </a:lnTo>
                <a:lnTo>
                  <a:pt x="174" y="856"/>
                </a:lnTo>
                <a:lnTo>
                  <a:pt x="174" y="866"/>
                </a:lnTo>
                <a:lnTo>
                  <a:pt x="174" y="876"/>
                </a:lnTo>
                <a:lnTo>
                  <a:pt x="174" y="888"/>
                </a:lnTo>
                <a:lnTo>
                  <a:pt x="174" y="892"/>
                </a:lnTo>
                <a:lnTo>
                  <a:pt x="176" y="900"/>
                </a:lnTo>
                <a:lnTo>
                  <a:pt x="178" y="906"/>
                </a:lnTo>
                <a:lnTo>
                  <a:pt x="182" y="908"/>
                </a:lnTo>
                <a:lnTo>
                  <a:pt x="184" y="906"/>
                </a:lnTo>
                <a:close/>
                <a:moveTo>
                  <a:pt x="3012" y="2570"/>
                </a:moveTo>
                <a:lnTo>
                  <a:pt x="3012" y="2570"/>
                </a:lnTo>
                <a:lnTo>
                  <a:pt x="3004" y="2572"/>
                </a:lnTo>
                <a:lnTo>
                  <a:pt x="2996" y="2570"/>
                </a:lnTo>
                <a:lnTo>
                  <a:pt x="2992" y="2568"/>
                </a:lnTo>
                <a:lnTo>
                  <a:pt x="2986" y="2562"/>
                </a:lnTo>
                <a:lnTo>
                  <a:pt x="2980" y="2556"/>
                </a:lnTo>
                <a:lnTo>
                  <a:pt x="2978" y="2552"/>
                </a:lnTo>
                <a:lnTo>
                  <a:pt x="2976" y="2544"/>
                </a:lnTo>
                <a:lnTo>
                  <a:pt x="2974" y="2536"/>
                </a:lnTo>
                <a:lnTo>
                  <a:pt x="2974" y="2532"/>
                </a:lnTo>
                <a:lnTo>
                  <a:pt x="2972" y="2526"/>
                </a:lnTo>
                <a:lnTo>
                  <a:pt x="2968" y="2522"/>
                </a:lnTo>
                <a:lnTo>
                  <a:pt x="2962" y="2518"/>
                </a:lnTo>
                <a:lnTo>
                  <a:pt x="2958" y="2518"/>
                </a:lnTo>
                <a:lnTo>
                  <a:pt x="2958" y="2522"/>
                </a:lnTo>
                <a:lnTo>
                  <a:pt x="2970" y="2548"/>
                </a:lnTo>
                <a:lnTo>
                  <a:pt x="2974" y="2554"/>
                </a:lnTo>
                <a:lnTo>
                  <a:pt x="2974" y="2562"/>
                </a:lnTo>
                <a:lnTo>
                  <a:pt x="2974" y="2566"/>
                </a:lnTo>
                <a:lnTo>
                  <a:pt x="2974" y="2574"/>
                </a:lnTo>
                <a:lnTo>
                  <a:pt x="2970" y="2580"/>
                </a:lnTo>
                <a:lnTo>
                  <a:pt x="2960" y="2596"/>
                </a:lnTo>
                <a:lnTo>
                  <a:pt x="2958" y="2600"/>
                </a:lnTo>
                <a:lnTo>
                  <a:pt x="2958" y="2602"/>
                </a:lnTo>
                <a:lnTo>
                  <a:pt x="2960" y="2604"/>
                </a:lnTo>
                <a:lnTo>
                  <a:pt x="2962" y="2606"/>
                </a:lnTo>
                <a:lnTo>
                  <a:pt x="2968" y="2610"/>
                </a:lnTo>
                <a:lnTo>
                  <a:pt x="2972" y="2614"/>
                </a:lnTo>
                <a:lnTo>
                  <a:pt x="2974" y="2620"/>
                </a:lnTo>
                <a:lnTo>
                  <a:pt x="2974" y="2624"/>
                </a:lnTo>
                <a:lnTo>
                  <a:pt x="2976" y="2632"/>
                </a:lnTo>
                <a:lnTo>
                  <a:pt x="2980" y="2638"/>
                </a:lnTo>
                <a:lnTo>
                  <a:pt x="2982" y="2638"/>
                </a:lnTo>
                <a:lnTo>
                  <a:pt x="2984" y="2638"/>
                </a:lnTo>
                <a:lnTo>
                  <a:pt x="2990" y="2636"/>
                </a:lnTo>
                <a:lnTo>
                  <a:pt x="2998" y="2628"/>
                </a:lnTo>
                <a:lnTo>
                  <a:pt x="3002" y="2622"/>
                </a:lnTo>
                <a:lnTo>
                  <a:pt x="3004" y="2614"/>
                </a:lnTo>
                <a:lnTo>
                  <a:pt x="3004" y="2610"/>
                </a:lnTo>
                <a:lnTo>
                  <a:pt x="3006" y="2604"/>
                </a:lnTo>
                <a:lnTo>
                  <a:pt x="3008" y="2598"/>
                </a:lnTo>
                <a:lnTo>
                  <a:pt x="3018" y="2588"/>
                </a:lnTo>
                <a:lnTo>
                  <a:pt x="3028" y="2578"/>
                </a:lnTo>
                <a:lnTo>
                  <a:pt x="3030" y="2574"/>
                </a:lnTo>
                <a:lnTo>
                  <a:pt x="3028" y="2568"/>
                </a:lnTo>
                <a:lnTo>
                  <a:pt x="3024" y="2566"/>
                </a:lnTo>
                <a:lnTo>
                  <a:pt x="3016" y="2568"/>
                </a:lnTo>
                <a:lnTo>
                  <a:pt x="3012" y="2570"/>
                </a:lnTo>
                <a:close/>
                <a:moveTo>
                  <a:pt x="490" y="1328"/>
                </a:moveTo>
                <a:lnTo>
                  <a:pt x="490" y="1328"/>
                </a:lnTo>
                <a:lnTo>
                  <a:pt x="494" y="1328"/>
                </a:lnTo>
                <a:lnTo>
                  <a:pt x="496" y="1328"/>
                </a:lnTo>
                <a:lnTo>
                  <a:pt x="498" y="1326"/>
                </a:lnTo>
                <a:lnTo>
                  <a:pt x="498" y="1324"/>
                </a:lnTo>
                <a:lnTo>
                  <a:pt x="498" y="1320"/>
                </a:lnTo>
                <a:lnTo>
                  <a:pt x="498" y="1306"/>
                </a:lnTo>
                <a:lnTo>
                  <a:pt x="496" y="1304"/>
                </a:lnTo>
                <a:lnTo>
                  <a:pt x="490" y="1302"/>
                </a:lnTo>
                <a:lnTo>
                  <a:pt x="486" y="1302"/>
                </a:lnTo>
                <a:lnTo>
                  <a:pt x="470" y="1304"/>
                </a:lnTo>
                <a:lnTo>
                  <a:pt x="456" y="1310"/>
                </a:lnTo>
                <a:lnTo>
                  <a:pt x="454" y="1312"/>
                </a:lnTo>
                <a:lnTo>
                  <a:pt x="456" y="1314"/>
                </a:lnTo>
                <a:lnTo>
                  <a:pt x="470" y="1320"/>
                </a:lnTo>
                <a:lnTo>
                  <a:pt x="486" y="1326"/>
                </a:lnTo>
                <a:lnTo>
                  <a:pt x="490" y="1328"/>
                </a:lnTo>
                <a:close/>
                <a:moveTo>
                  <a:pt x="2940" y="2636"/>
                </a:moveTo>
                <a:lnTo>
                  <a:pt x="2940" y="2636"/>
                </a:lnTo>
                <a:lnTo>
                  <a:pt x="2938" y="2636"/>
                </a:lnTo>
                <a:lnTo>
                  <a:pt x="2936" y="2636"/>
                </a:lnTo>
                <a:lnTo>
                  <a:pt x="2932" y="2640"/>
                </a:lnTo>
                <a:lnTo>
                  <a:pt x="2928" y="2644"/>
                </a:lnTo>
                <a:lnTo>
                  <a:pt x="2922" y="2658"/>
                </a:lnTo>
                <a:lnTo>
                  <a:pt x="2920" y="2664"/>
                </a:lnTo>
                <a:lnTo>
                  <a:pt x="2910" y="2676"/>
                </a:lnTo>
                <a:lnTo>
                  <a:pt x="2906" y="2680"/>
                </a:lnTo>
                <a:lnTo>
                  <a:pt x="2898" y="2684"/>
                </a:lnTo>
                <a:lnTo>
                  <a:pt x="2884" y="2688"/>
                </a:lnTo>
                <a:lnTo>
                  <a:pt x="2878" y="2692"/>
                </a:lnTo>
                <a:lnTo>
                  <a:pt x="2872" y="2698"/>
                </a:lnTo>
                <a:lnTo>
                  <a:pt x="2870" y="2704"/>
                </a:lnTo>
                <a:lnTo>
                  <a:pt x="2864" y="2718"/>
                </a:lnTo>
                <a:lnTo>
                  <a:pt x="2860" y="2732"/>
                </a:lnTo>
                <a:lnTo>
                  <a:pt x="2858" y="2740"/>
                </a:lnTo>
                <a:lnTo>
                  <a:pt x="2862" y="2746"/>
                </a:lnTo>
                <a:lnTo>
                  <a:pt x="2874" y="2754"/>
                </a:lnTo>
                <a:lnTo>
                  <a:pt x="2880" y="2756"/>
                </a:lnTo>
                <a:lnTo>
                  <a:pt x="2886" y="2758"/>
                </a:lnTo>
                <a:lnTo>
                  <a:pt x="2894" y="2756"/>
                </a:lnTo>
                <a:lnTo>
                  <a:pt x="2898" y="2754"/>
                </a:lnTo>
                <a:lnTo>
                  <a:pt x="2904" y="2750"/>
                </a:lnTo>
                <a:lnTo>
                  <a:pt x="2908" y="2742"/>
                </a:lnTo>
                <a:lnTo>
                  <a:pt x="2914" y="2728"/>
                </a:lnTo>
                <a:lnTo>
                  <a:pt x="2916" y="2712"/>
                </a:lnTo>
                <a:lnTo>
                  <a:pt x="2916" y="2708"/>
                </a:lnTo>
                <a:lnTo>
                  <a:pt x="2918" y="2702"/>
                </a:lnTo>
                <a:lnTo>
                  <a:pt x="2922" y="2696"/>
                </a:lnTo>
                <a:lnTo>
                  <a:pt x="2930" y="2686"/>
                </a:lnTo>
                <a:lnTo>
                  <a:pt x="2940" y="2676"/>
                </a:lnTo>
                <a:lnTo>
                  <a:pt x="2952" y="2668"/>
                </a:lnTo>
                <a:lnTo>
                  <a:pt x="2958" y="2666"/>
                </a:lnTo>
                <a:lnTo>
                  <a:pt x="2962" y="2660"/>
                </a:lnTo>
                <a:lnTo>
                  <a:pt x="2964" y="2654"/>
                </a:lnTo>
                <a:lnTo>
                  <a:pt x="2964" y="2650"/>
                </a:lnTo>
                <a:lnTo>
                  <a:pt x="2964" y="2646"/>
                </a:lnTo>
                <a:lnTo>
                  <a:pt x="2962" y="2644"/>
                </a:lnTo>
                <a:lnTo>
                  <a:pt x="2960" y="2642"/>
                </a:lnTo>
                <a:lnTo>
                  <a:pt x="2956" y="2642"/>
                </a:lnTo>
                <a:lnTo>
                  <a:pt x="2954" y="2642"/>
                </a:lnTo>
                <a:lnTo>
                  <a:pt x="2946" y="2640"/>
                </a:lnTo>
                <a:lnTo>
                  <a:pt x="2940" y="2636"/>
                </a:lnTo>
                <a:close/>
                <a:moveTo>
                  <a:pt x="406" y="1248"/>
                </a:moveTo>
                <a:lnTo>
                  <a:pt x="406" y="1248"/>
                </a:lnTo>
                <a:lnTo>
                  <a:pt x="402" y="1254"/>
                </a:lnTo>
                <a:lnTo>
                  <a:pt x="400" y="1260"/>
                </a:lnTo>
                <a:lnTo>
                  <a:pt x="400" y="1274"/>
                </a:lnTo>
                <a:lnTo>
                  <a:pt x="400" y="1278"/>
                </a:lnTo>
                <a:lnTo>
                  <a:pt x="402" y="1280"/>
                </a:lnTo>
                <a:lnTo>
                  <a:pt x="404" y="1282"/>
                </a:lnTo>
                <a:lnTo>
                  <a:pt x="408" y="1282"/>
                </a:lnTo>
                <a:lnTo>
                  <a:pt x="412" y="1282"/>
                </a:lnTo>
                <a:lnTo>
                  <a:pt x="416" y="1282"/>
                </a:lnTo>
                <a:lnTo>
                  <a:pt x="418" y="1280"/>
                </a:lnTo>
                <a:lnTo>
                  <a:pt x="420" y="1278"/>
                </a:lnTo>
                <a:lnTo>
                  <a:pt x="420" y="1274"/>
                </a:lnTo>
                <a:lnTo>
                  <a:pt x="420" y="1270"/>
                </a:lnTo>
                <a:lnTo>
                  <a:pt x="418" y="1262"/>
                </a:lnTo>
                <a:lnTo>
                  <a:pt x="416" y="1256"/>
                </a:lnTo>
                <a:lnTo>
                  <a:pt x="414" y="1250"/>
                </a:lnTo>
                <a:lnTo>
                  <a:pt x="412" y="1248"/>
                </a:lnTo>
                <a:lnTo>
                  <a:pt x="410" y="1246"/>
                </a:lnTo>
                <a:lnTo>
                  <a:pt x="408" y="1246"/>
                </a:lnTo>
                <a:lnTo>
                  <a:pt x="406" y="1248"/>
                </a:lnTo>
                <a:close/>
                <a:moveTo>
                  <a:pt x="2286" y="1412"/>
                </a:moveTo>
                <a:lnTo>
                  <a:pt x="2286" y="1412"/>
                </a:lnTo>
                <a:lnTo>
                  <a:pt x="2290" y="1424"/>
                </a:lnTo>
                <a:lnTo>
                  <a:pt x="2290" y="1426"/>
                </a:lnTo>
                <a:lnTo>
                  <a:pt x="2292" y="1426"/>
                </a:lnTo>
                <a:lnTo>
                  <a:pt x="2296" y="1426"/>
                </a:lnTo>
                <a:lnTo>
                  <a:pt x="2302" y="1422"/>
                </a:lnTo>
                <a:lnTo>
                  <a:pt x="2306" y="1418"/>
                </a:lnTo>
                <a:lnTo>
                  <a:pt x="2308" y="1410"/>
                </a:lnTo>
                <a:lnTo>
                  <a:pt x="2308" y="1408"/>
                </a:lnTo>
                <a:lnTo>
                  <a:pt x="2308" y="1394"/>
                </a:lnTo>
                <a:lnTo>
                  <a:pt x="2308" y="1392"/>
                </a:lnTo>
                <a:lnTo>
                  <a:pt x="2306" y="1392"/>
                </a:lnTo>
                <a:lnTo>
                  <a:pt x="2302" y="1392"/>
                </a:lnTo>
                <a:lnTo>
                  <a:pt x="2288" y="1396"/>
                </a:lnTo>
                <a:lnTo>
                  <a:pt x="2284" y="1398"/>
                </a:lnTo>
                <a:lnTo>
                  <a:pt x="2284" y="1400"/>
                </a:lnTo>
                <a:lnTo>
                  <a:pt x="2282" y="1404"/>
                </a:lnTo>
                <a:lnTo>
                  <a:pt x="2284" y="1406"/>
                </a:lnTo>
                <a:lnTo>
                  <a:pt x="2286" y="1412"/>
                </a:lnTo>
                <a:close/>
                <a:moveTo>
                  <a:pt x="414" y="1210"/>
                </a:moveTo>
                <a:lnTo>
                  <a:pt x="414" y="1210"/>
                </a:lnTo>
                <a:lnTo>
                  <a:pt x="412" y="1208"/>
                </a:lnTo>
                <a:lnTo>
                  <a:pt x="410" y="1206"/>
                </a:lnTo>
                <a:lnTo>
                  <a:pt x="406" y="1206"/>
                </a:lnTo>
                <a:lnTo>
                  <a:pt x="404" y="1208"/>
                </a:lnTo>
                <a:lnTo>
                  <a:pt x="398" y="1210"/>
                </a:lnTo>
                <a:lnTo>
                  <a:pt x="396" y="1212"/>
                </a:lnTo>
                <a:lnTo>
                  <a:pt x="394" y="1214"/>
                </a:lnTo>
                <a:lnTo>
                  <a:pt x="394" y="1216"/>
                </a:lnTo>
                <a:lnTo>
                  <a:pt x="396" y="1220"/>
                </a:lnTo>
                <a:lnTo>
                  <a:pt x="404" y="1228"/>
                </a:lnTo>
                <a:lnTo>
                  <a:pt x="410" y="1230"/>
                </a:lnTo>
                <a:lnTo>
                  <a:pt x="412" y="1230"/>
                </a:lnTo>
                <a:lnTo>
                  <a:pt x="416" y="1228"/>
                </a:lnTo>
                <a:lnTo>
                  <a:pt x="418" y="1224"/>
                </a:lnTo>
                <a:lnTo>
                  <a:pt x="416" y="1216"/>
                </a:lnTo>
                <a:lnTo>
                  <a:pt x="414" y="1210"/>
                </a:lnTo>
                <a:close/>
                <a:moveTo>
                  <a:pt x="2302" y="1960"/>
                </a:moveTo>
                <a:lnTo>
                  <a:pt x="2302" y="1960"/>
                </a:lnTo>
                <a:lnTo>
                  <a:pt x="2302" y="1962"/>
                </a:lnTo>
                <a:lnTo>
                  <a:pt x="2302" y="1966"/>
                </a:lnTo>
                <a:lnTo>
                  <a:pt x="2304" y="1968"/>
                </a:lnTo>
                <a:lnTo>
                  <a:pt x="2306" y="1970"/>
                </a:lnTo>
                <a:lnTo>
                  <a:pt x="2312" y="1974"/>
                </a:lnTo>
                <a:lnTo>
                  <a:pt x="2324" y="1982"/>
                </a:lnTo>
                <a:lnTo>
                  <a:pt x="2326" y="1988"/>
                </a:lnTo>
                <a:lnTo>
                  <a:pt x="2328" y="1994"/>
                </a:lnTo>
                <a:lnTo>
                  <a:pt x="2328" y="1998"/>
                </a:lnTo>
                <a:lnTo>
                  <a:pt x="2328" y="2002"/>
                </a:lnTo>
                <a:lnTo>
                  <a:pt x="2330" y="2004"/>
                </a:lnTo>
                <a:lnTo>
                  <a:pt x="2334" y="2006"/>
                </a:lnTo>
                <a:lnTo>
                  <a:pt x="2336" y="2006"/>
                </a:lnTo>
                <a:lnTo>
                  <a:pt x="2340" y="2006"/>
                </a:lnTo>
                <a:lnTo>
                  <a:pt x="2352" y="2006"/>
                </a:lnTo>
                <a:lnTo>
                  <a:pt x="2358" y="2008"/>
                </a:lnTo>
                <a:lnTo>
                  <a:pt x="2364" y="2010"/>
                </a:lnTo>
                <a:lnTo>
                  <a:pt x="2380" y="2022"/>
                </a:lnTo>
                <a:lnTo>
                  <a:pt x="2394" y="2030"/>
                </a:lnTo>
                <a:lnTo>
                  <a:pt x="2420" y="2042"/>
                </a:lnTo>
                <a:lnTo>
                  <a:pt x="2424" y="2046"/>
                </a:lnTo>
                <a:lnTo>
                  <a:pt x="2426" y="2050"/>
                </a:lnTo>
                <a:lnTo>
                  <a:pt x="2424" y="2054"/>
                </a:lnTo>
                <a:lnTo>
                  <a:pt x="2420" y="2058"/>
                </a:lnTo>
                <a:lnTo>
                  <a:pt x="2414" y="2062"/>
                </a:lnTo>
                <a:lnTo>
                  <a:pt x="2410" y="2064"/>
                </a:lnTo>
                <a:lnTo>
                  <a:pt x="2414" y="2066"/>
                </a:lnTo>
                <a:lnTo>
                  <a:pt x="2418" y="2066"/>
                </a:lnTo>
                <a:lnTo>
                  <a:pt x="2426" y="2066"/>
                </a:lnTo>
                <a:lnTo>
                  <a:pt x="2434" y="2068"/>
                </a:lnTo>
                <a:lnTo>
                  <a:pt x="2438" y="2072"/>
                </a:lnTo>
                <a:lnTo>
                  <a:pt x="2452" y="2078"/>
                </a:lnTo>
                <a:lnTo>
                  <a:pt x="2458" y="2082"/>
                </a:lnTo>
                <a:lnTo>
                  <a:pt x="2470" y="2084"/>
                </a:lnTo>
                <a:lnTo>
                  <a:pt x="2476" y="2084"/>
                </a:lnTo>
                <a:lnTo>
                  <a:pt x="2480" y="2080"/>
                </a:lnTo>
                <a:lnTo>
                  <a:pt x="2488" y="2070"/>
                </a:lnTo>
                <a:lnTo>
                  <a:pt x="2502" y="2062"/>
                </a:lnTo>
                <a:lnTo>
                  <a:pt x="2508" y="2058"/>
                </a:lnTo>
                <a:lnTo>
                  <a:pt x="2514" y="2058"/>
                </a:lnTo>
                <a:lnTo>
                  <a:pt x="2522" y="2058"/>
                </a:lnTo>
                <a:lnTo>
                  <a:pt x="2526" y="2062"/>
                </a:lnTo>
                <a:lnTo>
                  <a:pt x="2540" y="2070"/>
                </a:lnTo>
                <a:lnTo>
                  <a:pt x="2558" y="2088"/>
                </a:lnTo>
                <a:lnTo>
                  <a:pt x="2570" y="2098"/>
                </a:lnTo>
                <a:lnTo>
                  <a:pt x="2576" y="2100"/>
                </a:lnTo>
                <a:lnTo>
                  <a:pt x="2578" y="2102"/>
                </a:lnTo>
                <a:lnTo>
                  <a:pt x="2580" y="2100"/>
                </a:lnTo>
                <a:lnTo>
                  <a:pt x="2582" y="2100"/>
                </a:lnTo>
                <a:lnTo>
                  <a:pt x="2582" y="2096"/>
                </a:lnTo>
                <a:lnTo>
                  <a:pt x="2582" y="2082"/>
                </a:lnTo>
                <a:lnTo>
                  <a:pt x="2580" y="2076"/>
                </a:lnTo>
                <a:lnTo>
                  <a:pt x="2576" y="2072"/>
                </a:lnTo>
                <a:lnTo>
                  <a:pt x="2560" y="2068"/>
                </a:lnTo>
                <a:lnTo>
                  <a:pt x="2556" y="2064"/>
                </a:lnTo>
                <a:lnTo>
                  <a:pt x="2554" y="2058"/>
                </a:lnTo>
                <a:lnTo>
                  <a:pt x="2554" y="2054"/>
                </a:lnTo>
                <a:lnTo>
                  <a:pt x="2554" y="2046"/>
                </a:lnTo>
                <a:lnTo>
                  <a:pt x="2558" y="2040"/>
                </a:lnTo>
                <a:lnTo>
                  <a:pt x="2560" y="2038"/>
                </a:lnTo>
                <a:lnTo>
                  <a:pt x="2560" y="2036"/>
                </a:lnTo>
                <a:lnTo>
                  <a:pt x="2556" y="2034"/>
                </a:lnTo>
                <a:lnTo>
                  <a:pt x="2542" y="2028"/>
                </a:lnTo>
                <a:lnTo>
                  <a:pt x="2534" y="2024"/>
                </a:lnTo>
                <a:lnTo>
                  <a:pt x="2530" y="2018"/>
                </a:lnTo>
                <a:lnTo>
                  <a:pt x="2528" y="2014"/>
                </a:lnTo>
                <a:lnTo>
                  <a:pt x="2524" y="2006"/>
                </a:lnTo>
                <a:lnTo>
                  <a:pt x="2518" y="2002"/>
                </a:lnTo>
                <a:lnTo>
                  <a:pt x="2502" y="1992"/>
                </a:lnTo>
                <a:lnTo>
                  <a:pt x="2486" y="1984"/>
                </a:lnTo>
                <a:lnTo>
                  <a:pt x="2424" y="1968"/>
                </a:lnTo>
                <a:lnTo>
                  <a:pt x="2416" y="1968"/>
                </a:lnTo>
                <a:lnTo>
                  <a:pt x="2410" y="1972"/>
                </a:lnTo>
                <a:lnTo>
                  <a:pt x="2394" y="1982"/>
                </a:lnTo>
                <a:lnTo>
                  <a:pt x="2386" y="1986"/>
                </a:lnTo>
                <a:lnTo>
                  <a:pt x="2378" y="1986"/>
                </a:lnTo>
                <a:lnTo>
                  <a:pt x="2376" y="1986"/>
                </a:lnTo>
                <a:lnTo>
                  <a:pt x="2368" y="1986"/>
                </a:lnTo>
                <a:lnTo>
                  <a:pt x="2362" y="1982"/>
                </a:lnTo>
                <a:lnTo>
                  <a:pt x="2354" y="1972"/>
                </a:lnTo>
                <a:lnTo>
                  <a:pt x="2342" y="1962"/>
                </a:lnTo>
                <a:lnTo>
                  <a:pt x="2334" y="1954"/>
                </a:lnTo>
                <a:lnTo>
                  <a:pt x="2328" y="1950"/>
                </a:lnTo>
                <a:lnTo>
                  <a:pt x="2320" y="1948"/>
                </a:lnTo>
                <a:lnTo>
                  <a:pt x="2316" y="1948"/>
                </a:lnTo>
                <a:lnTo>
                  <a:pt x="2310" y="1950"/>
                </a:lnTo>
                <a:lnTo>
                  <a:pt x="2306" y="1954"/>
                </a:lnTo>
                <a:lnTo>
                  <a:pt x="2302" y="1960"/>
                </a:lnTo>
                <a:close/>
                <a:moveTo>
                  <a:pt x="2606" y="2298"/>
                </a:moveTo>
                <a:lnTo>
                  <a:pt x="2606" y="2298"/>
                </a:lnTo>
                <a:lnTo>
                  <a:pt x="2602" y="2290"/>
                </a:lnTo>
                <a:lnTo>
                  <a:pt x="2598" y="2284"/>
                </a:lnTo>
                <a:lnTo>
                  <a:pt x="2594" y="2280"/>
                </a:lnTo>
                <a:lnTo>
                  <a:pt x="2590" y="2272"/>
                </a:lnTo>
                <a:lnTo>
                  <a:pt x="2586" y="2258"/>
                </a:lnTo>
                <a:lnTo>
                  <a:pt x="2582" y="2252"/>
                </a:lnTo>
                <a:lnTo>
                  <a:pt x="2576" y="2248"/>
                </a:lnTo>
                <a:lnTo>
                  <a:pt x="2562" y="2244"/>
                </a:lnTo>
                <a:lnTo>
                  <a:pt x="2548" y="2236"/>
                </a:lnTo>
                <a:lnTo>
                  <a:pt x="2532" y="2226"/>
                </a:lnTo>
                <a:lnTo>
                  <a:pt x="2526" y="2220"/>
                </a:lnTo>
                <a:lnTo>
                  <a:pt x="2522" y="2214"/>
                </a:lnTo>
                <a:lnTo>
                  <a:pt x="2516" y="2180"/>
                </a:lnTo>
                <a:lnTo>
                  <a:pt x="2514" y="2174"/>
                </a:lnTo>
                <a:lnTo>
                  <a:pt x="2510" y="2168"/>
                </a:lnTo>
                <a:lnTo>
                  <a:pt x="2500" y="2158"/>
                </a:lnTo>
                <a:lnTo>
                  <a:pt x="2496" y="2152"/>
                </a:lnTo>
                <a:lnTo>
                  <a:pt x="2492" y="2146"/>
                </a:lnTo>
                <a:lnTo>
                  <a:pt x="2488" y="2130"/>
                </a:lnTo>
                <a:lnTo>
                  <a:pt x="2486" y="2128"/>
                </a:lnTo>
                <a:lnTo>
                  <a:pt x="2484" y="2128"/>
                </a:lnTo>
                <a:lnTo>
                  <a:pt x="2482" y="2128"/>
                </a:lnTo>
                <a:lnTo>
                  <a:pt x="2480" y="2128"/>
                </a:lnTo>
                <a:lnTo>
                  <a:pt x="2472" y="2138"/>
                </a:lnTo>
                <a:lnTo>
                  <a:pt x="2468" y="2144"/>
                </a:lnTo>
                <a:lnTo>
                  <a:pt x="2466" y="2150"/>
                </a:lnTo>
                <a:lnTo>
                  <a:pt x="2466" y="2184"/>
                </a:lnTo>
                <a:lnTo>
                  <a:pt x="2464" y="2192"/>
                </a:lnTo>
                <a:lnTo>
                  <a:pt x="2460" y="2198"/>
                </a:lnTo>
                <a:lnTo>
                  <a:pt x="2452" y="2206"/>
                </a:lnTo>
                <a:lnTo>
                  <a:pt x="2446" y="2210"/>
                </a:lnTo>
                <a:lnTo>
                  <a:pt x="2438" y="2212"/>
                </a:lnTo>
                <a:lnTo>
                  <a:pt x="2434" y="2212"/>
                </a:lnTo>
                <a:lnTo>
                  <a:pt x="2428" y="2210"/>
                </a:lnTo>
                <a:lnTo>
                  <a:pt x="2422" y="2204"/>
                </a:lnTo>
                <a:lnTo>
                  <a:pt x="2412" y="2188"/>
                </a:lnTo>
                <a:lnTo>
                  <a:pt x="2406" y="2184"/>
                </a:lnTo>
                <a:lnTo>
                  <a:pt x="2398" y="2182"/>
                </a:lnTo>
                <a:lnTo>
                  <a:pt x="2396" y="2182"/>
                </a:lnTo>
                <a:lnTo>
                  <a:pt x="2388" y="2180"/>
                </a:lnTo>
                <a:lnTo>
                  <a:pt x="2380" y="2178"/>
                </a:lnTo>
                <a:lnTo>
                  <a:pt x="2374" y="2176"/>
                </a:lnTo>
                <a:lnTo>
                  <a:pt x="2372" y="2174"/>
                </a:lnTo>
                <a:lnTo>
                  <a:pt x="2370" y="2172"/>
                </a:lnTo>
                <a:lnTo>
                  <a:pt x="2370" y="2168"/>
                </a:lnTo>
                <a:lnTo>
                  <a:pt x="2372" y="2164"/>
                </a:lnTo>
                <a:lnTo>
                  <a:pt x="2374" y="2160"/>
                </a:lnTo>
                <a:lnTo>
                  <a:pt x="2382" y="2146"/>
                </a:lnTo>
                <a:lnTo>
                  <a:pt x="2384" y="2140"/>
                </a:lnTo>
                <a:lnTo>
                  <a:pt x="2384" y="2138"/>
                </a:lnTo>
                <a:lnTo>
                  <a:pt x="2384" y="2134"/>
                </a:lnTo>
                <a:lnTo>
                  <a:pt x="2382" y="2132"/>
                </a:lnTo>
                <a:lnTo>
                  <a:pt x="2380" y="2132"/>
                </a:lnTo>
                <a:lnTo>
                  <a:pt x="2356" y="2126"/>
                </a:lnTo>
                <a:lnTo>
                  <a:pt x="2340" y="2124"/>
                </a:lnTo>
                <a:lnTo>
                  <a:pt x="2336" y="2124"/>
                </a:lnTo>
                <a:lnTo>
                  <a:pt x="2330" y="2124"/>
                </a:lnTo>
                <a:lnTo>
                  <a:pt x="2324" y="2128"/>
                </a:lnTo>
                <a:lnTo>
                  <a:pt x="2312" y="2136"/>
                </a:lnTo>
                <a:lnTo>
                  <a:pt x="2306" y="2140"/>
                </a:lnTo>
                <a:lnTo>
                  <a:pt x="2292" y="2146"/>
                </a:lnTo>
                <a:lnTo>
                  <a:pt x="2286" y="2150"/>
                </a:lnTo>
                <a:lnTo>
                  <a:pt x="2280" y="2154"/>
                </a:lnTo>
                <a:lnTo>
                  <a:pt x="2276" y="2160"/>
                </a:lnTo>
                <a:lnTo>
                  <a:pt x="2274" y="2164"/>
                </a:lnTo>
                <a:lnTo>
                  <a:pt x="2270" y="2170"/>
                </a:lnTo>
                <a:lnTo>
                  <a:pt x="2264" y="2172"/>
                </a:lnTo>
                <a:lnTo>
                  <a:pt x="2252" y="2168"/>
                </a:lnTo>
                <a:lnTo>
                  <a:pt x="2248" y="2166"/>
                </a:lnTo>
                <a:lnTo>
                  <a:pt x="2240" y="2164"/>
                </a:lnTo>
                <a:lnTo>
                  <a:pt x="2234" y="2166"/>
                </a:lnTo>
                <a:lnTo>
                  <a:pt x="2228" y="2168"/>
                </a:lnTo>
                <a:lnTo>
                  <a:pt x="2214" y="2176"/>
                </a:lnTo>
                <a:lnTo>
                  <a:pt x="2198" y="2188"/>
                </a:lnTo>
                <a:lnTo>
                  <a:pt x="2184" y="2196"/>
                </a:lnTo>
                <a:lnTo>
                  <a:pt x="2178" y="2198"/>
                </a:lnTo>
                <a:lnTo>
                  <a:pt x="2164" y="2206"/>
                </a:lnTo>
                <a:lnTo>
                  <a:pt x="2160" y="2208"/>
                </a:lnTo>
                <a:lnTo>
                  <a:pt x="2154" y="2212"/>
                </a:lnTo>
                <a:lnTo>
                  <a:pt x="2150" y="2220"/>
                </a:lnTo>
                <a:lnTo>
                  <a:pt x="2144" y="2234"/>
                </a:lnTo>
                <a:lnTo>
                  <a:pt x="2140" y="2238"/>
                </a:lnTo>
                <a:lnTo>
                  <a:pt x="2134" y="2240"/>
                </a:lnTo>
                <a:lnTo>
                  <a:pt x="2130" y="2240"/>
                </a:lnTo>
                <a:lnTo>
                  <a:pt x="2124" y="2242"/>
                </a:lnTo>
                <a:lnTo>
                  <a:pt x="2116" y="2246"/>
                </a:lnTo>
                <a:lnTo>
                  <a:pt x="2100" y="2256"/>
                </a:lnTo>
                <a:lnTo>
                  <a:pt x="2086" y="2264"/>
                </a:lnTo>
                <a:lnTo>
                  <a:pt x="2062" y="2276"/>
                </a:lnTo>
                <a:lnTo>
                  <a:pt x="2048" y="2286"/>
                </a:lnTo>
                <a:lnTo>
                  <a:pt x="2040" y="2294"/>
                </a:lnTo>
                <a:lnTo>
                  <a:pt x="2030" y="2306"/>
                </a:lnTo>
                <a:lnTo>
                  <a:pt x="2028" y="2312"/>
                </a:lnTo>
                <a:lnTo>
                  <a:pt x="2026" y="2320"/>
                </a:lnTo>
                <a:lnTo>
                  <a:pt x="2028" y="2326"/>
                </a:lnTo>
                <a:lnTo>
                  <a:pt x="2032" y="2340"/>
                </a:lnTo>
                <a:lnTo>
                  <a:pt x="2034" y="2356"/>
                </a:lnTo>
                <a:lnTo>
                  <a:pt x="2034" y="2360"/>
                </a:lnTo>
                <a:lnTo>
                  <a:pt x="2036" y="2376"/>
                </a:lnTo>
                <a:lnTo>
                  <a:pt x="2052" y="2428"/>
                </a:lnTo>
                <a:lnTo>
                  <a:pt x="2054" y="2444"/>
                </a:lnTo>
                <a:lnTo>
                  <a:pt x="2054" y="2448"/>
                </a:lnTo>
                <a:lnTo>
                  <a:pt x="2054" y="2464"/>
                </a:lnTo>
                <a:lnTo>
                  <a:pt x="2054" y="2488"/>
                </a:lnTo>
                <a:lnTo>
                  <a:pt x="2056" y="2494"/>
                </a:lnTo>
                <a:lnTo>
                  <a:pt x="2060" y="2500"/>
                </a:lnTo>
                <a:lnTo>
                  <a:pt x="2068" y="2510"/>
                </a:lnTo>
                <a:lnTo>
                  <a:pt x="2074" y="2514"/>
                </a:lnTo>
                <a:lnTo>
                  <a:pt x="2082" y="2514"/>
                </a:lnTo>
                <a:lnTo>
                  <a:pt x="2086" y="2514"/>
                </a:lnTo>
                <a:lnTo>
                  <a:pt x="2100" y="2512"/>
                </a:lnTo>
                <a:lnTo>
                  <a:pt x="2116" y="2508"/>
                </a:lnTo>
                <a:lnTo>
                  <a:pt x="2130" y="2502"/>
                </a:lnTo>
                <a:lnTo>
                  <a:pt x="2136" y="2498"/>
                </a:lnTo>
                <a:lnTo>
                  <a:pt x="2142" y="2496"/>
                </a:lnTo>
                <a:lnTo>
                  <a:pt x="2150" y="2496"/>
                </a:lnTo>
                <a:lnTo>
                  <a:pt x="2154" y="2496"/>
                </a:lnTo>
                <a:lnTo>
                  <a:pt x="2170" y="2492"/>
                </a:lnTo>
                <a:lnTo>
                  <a:pt x="2184" y="2488"/>
                </a:lnTo>
                <a:lnTo>
                  <a:pt x="2190" y="2484"/>
                </a:lnTo>
                <a:lnTo>
                  <a:pt x="2192" y="2480"/>
                </a:lnTo>
                <a:lnTo>
                  <a:pt x="2194" y="2476"/>
                </a:lnTo>
                <a:lnTo>
                  <a:pt x="2198" y="2472"/>
                </a:lnTo>
                <a:lnTo>
                  <a:pt x="2232" y="2460"/>
                </a:lnTo>
                <a:lnTo>
                  <a:pt x="2240" y="2458"/>
                </a:lnTo>
                <a:lnTo>
                  <a:pt x="2248" y="2456"/>
                </a:lnTo>
                <a:lnTo>
                  <a:pt x="2272" y="2456"/>
                </a:lnTo>
                <a:lnTo>
                  <a:pt x="2288" y="2458"/>
                </a:lnTo>
                <a:lnTo>
                  <a:pt x="2330" y="2464"/>
                </a:lnTo>
                <a:lnTo>
                  <a:pt x="2338" y="2468"/>
                </a:lnTo>
                <a:lnTo>
                  <a:pt x="2344" y="2472"/>
                </a:lnTo>
                <a:lnTo>
                  <a:pt x="2362" y="2490"/>
                </a:lnTo>
                <a:lnTo>
                  <a:pt x="2374" y="2500"/>
                </a:lnTo>
                <a:lnTo>
                  <a:pt x="2382" y="2510"/>
                </a:lnTo>
                <a:lnTo>
                  <a:pt x="2388" y="2514"/>
                </a:lnTo>
                <a:lnTo>
                  <a:pt x="2396" y="2514"/>
                </a:lnTo>
                <a:lnTo>
                  <a:pt x="2398" y="2514"/>
                </a:lnTo>
                <a:lnTo>
                  <a:pt x="2406" y="2516"/>
                </a:lnTo>
                <a:lnTo>
                  <a:pt x="2410" y="2522"/>
                </a:lnTo>
                <a:lnTo>
                  <a:pt x="2414" y="2528"/>
                </a:lnTo>
                <a:lnTo>
                  <a:pt x="2422" y="2540"/>
                </a:lnTo>
                <a:lnTo>
                  <a:pt x="2430" y="2548"/>
                </a:lnTo>
                <a:lnTo>
                  <a:pt x="2442" y="2558"/>
                </a:lnTo>
                <a:lnTo>
                  <a:pt x="2458" y="2570"/>
                </a:lnTo>
                <a:lnTo>
                  <a:pt x="2474" y="2576"/>
                </a:lnTo>
                <a:lnTo>
                  <a:pt x="2488" y="2580"/>
                </a:lnTo>
                <a:lnTo>
                  <a:pt x="2494" y="2582"/>
                </a:lnTo>
                <a:lnTo>
                  <a:pt x="2502" y="2580"/>
                </a:lnTo>
                <a:lnTo>
                  <a:pt x="2508" y="2578"/>
                </a:lnTo>
                <a:lnTo>
                  <a:pt x="2514" y="2576"/>
                </a:lnTo>
                <a:lnTo>
                  <a:pt x="2520" y="2580"/>
                </a:lnTo>
                <a:lnTo>
                  <a:pt x="2528" y="2588"/>
                </a:lnTo>
                <a:lnTo>
                  <a:pt x="2534" y="2592"/>
                </a:lnTo>
                <a:lnTo>
                  <a:pt x="2538" y="2594"/>
                </a:lnTo>
                <a:lnTo>
                  <a:pt x="2544" y="2592"/>
                </a:lnTo>
                <a:lnTo>
                  <a:pt x="2550" y="2588"/>
                </a:lnTo>
                <a:lnTo>
                  <a:pt x="2558" y="2580"/>
                </a:lnTo>
                <a:lnTo>
                  <a:pt x="2570" y="2570"/>
                </a:lnTo>
                <a:lnTo>
                  <a:pt x="2576" y="2568"/>
                </a:lnTo>
                <a:lnTo>
                  <a:pt x="2588" y="2564"/>
                </a:lnTo>
                <a:lnTo>
                  <a:pt x="2592" y="2562"/>
                </a:lnTo>
                <a:lnTo>
                  <a:pt x="2592" y="2556"/>
                </a:lnTo>
                <a:lnTo>
                  <a:pt x="2592" y="2552"/>
                </a:lnTo>
                <a:lnTo>
                  <a:pt x="2594" y="2544"/>
                </a:lnTo>
                <a:lnTo>
                  <a:pt x="2596" y="2538"/>
                </a:lnTo>
                <a:lnTo>
                  <a:pt x="2608" y="2512"/>
                </a:lnTo>
                <a:lnTo>
                  <a:pt x="2616" y="2498"/>
                </a:lnTo>
                <a:lnTo>
                  <a:pt x="2638" y="2434"/>
                </a:lnTo>
                <a:lnTo>
                  <a:pt x="2642" y="2418"/>
                </a:lnTo>
                <a:lnTo>
                  <a:pt x="2642" y="2396"/>
                </a:lnTo>
                <a:lnTo>
                  <a:pt x="2642" y="2380"/>
                </a:lnTo>
                <a:lnTo>
                  <a:pt x="2642" y="2366"/>
                </a:lnTo>
                <a:lnTo>
                  <a:pt x="2642" y="2350"/>
                </a:lnTo>
                <a:lnTo>
                  <a:pt x="2642" y="2346"/>
                </a:lnTo>
                <a:lnTo>
                  <a:pt x="2640" y="2340"/>
                </a:lnTo>
                <a:lnTo>
                  <a:pt x="2636" y="2334"/>
                </a:lnTo>
                <a:lnTo>
                  <a:pt x="2620" y="2324"/>
                </a:lnTo>
                <a:lnTo>
                  <a:pt x="2614" y="2318"/>
                </a:lnTo>
                <a:lnTo>
                  <a:pt x="2610" y="2312"/>
                </a:lnTo>
                <a:lnTo>
                  <a:pt x="2606" y="2298"/>
                </a:lnTo>
                <a:close/>
                <a:moveTo>
                  <a:pt x="2522" y="2632"/>
                </a:moveTo>
                <a:lnTo>
                  <a:pt x="2522" y="2632"/>
                </a:lnTo>
                <a:lnTo>
                  <a:pt x="2520" y="2634"/>
                </a:lnTo>
                <a:lnTo>
                  <a:pt x="2518" y="2634"/>
                </a:lnTo>
                <a:lnTo>
                  <a:pt x="2516" y="2638"/>
                </a:lnTo>
                <a:lnTo>
                  <a:pt x="2518" y="2640"/>
                </a:lnTo>
                <a:lnTo>
                  <a:pt x="2522" y="2654"/>
                </a:lnTo>
                <a:lnTo>
                  <a:pt x="2524" y="2670"/>
                </a:lnTo>
                <a:lnTo>
                  <a:pt x="2524" y="2674"/>
                </a:lnTo>
                <a:lnTo>
                  <a:pt x="2526" y="2680"/>
                </a:lnTo>
                <a:lnTo>
                  <a:pt x="2532" y="2684"/>
                </a:lnTo>
                <a:lnTo>
                  <a:pt x="2538" y="2688"/>
                </a:lnTo>
                <a:lnTo>
                  <a:pt x="2540" y="2688"/>
                </a:lnTo>
                <a:lnTo>
                  <a:pt x="2544" y="2688"/>
                </a:lnTo>
                <a:lnTo>
                  <a:pt x="2546" y="2686"/>
                </a:lnTo>
                <a:lnTo>
                  <a:pt x="2548" y="2684"/>
                </a:lnTo>
                <a:lnTo>
                  <a:pt x="2550" y="2678"/>
                </a:lnTo>
                <a:lnTo>
                  <a:pt x="2556" y="2664"/>
                </a:lnTo>
                <a:lnTo>
                  <a:pt x="2562" y="2650"/>
                </a:lnTo>
                <a:lnTo>
                  <a:pt x="2564" y="2634"/>
                </a:lnTo>
                <a:lnTo>
                  <a:pt x="2564" y="2632"/>
                </a:lnTo>
                <a:lnTo>
                  <a:pt x="2564" y="2628"/>
                </a:lnTo>
                <a:lnTo>
                  <a:pt x="2562" y="2626"/>
                </a:lnTo>
                <a:lnTo>
                  <a:pt x="2560" y="2626"/>
                </a:lnTo>
                <a:lnTo>
                  <a:pt x="2556" y="2626"/>
                </a:lnTo>
                <a:lnTo>
                  <a:pt x="2552" y="2630"/>
                </a:lnTo>
                <a:lnTo>
                  <a:pt x="2544" y="2632"/>
                </a:lnTo>
                <a:lnTo>
                  <a:pt x="2536" y="2632"/>
                </a:lnTo>
                <a:lnTo>
                  <a:pt x="2522" y="2632"/>
                </a:lnTo>
                <a:close/>
                <a:moveTo>
                  <a:pt x="2478" y="958"/>
                </a:moveTo>
                <a:lnTo>
                  <a:pt x="2478" y="958"/>
                </a:lnTo>
                <a:lnTo>
                  <a:pt x="2476" y="954"/>
                </a:lnTo>
                <a:lnTo>
                  <a:pt x="2476" y="958"/>
                </a:lnTo>
                <a:lnTo>
                  <a:pt x="2476" y="962"/>
                </a:lnTo>
                <a:lnTo>
                  <a:pt x="2474" y="976"/>
                </a:lnTo>
                <a:lnTo>
                  <a:pt x="2468" y="992"/>
                </a:lnTo>
                <a:lnTo>
                  <a:pt x="2468" y="998"/>
                </a:lnTo>
                <a:lnTo>
                  <a:pt x="2470" y="1006"/>
                </a:lnTo>
                <a:lnTo>
                  <a:pt x="2472" y="1012"/>
                </a:lnTo>
                <a:lnTo>
                  <a:pt x="2474" y="1018"/>
                </a:lnTo>
                <a:lnTo>
                  <a:pt x="2476" y="1026"/>
                </a:lnTo>
                <a:lnTo>
                  <a:pt x="2476" y="1088"/>
                </a:lnTo>
                <a:lnTo>
                  <a:pt x="2476" y="1104"/>
                </a:lnTo>
                <a:lnTo>
                  <a:pt x="2476" y="1118"/>
                </a:lnTo>
                <a:lnTo>
                  <a:pt x="2478" y="1124"/>
                </a:lnTo>
                <a:lnTo>
                  <a:pt x="2484" y="1128"/>
                </a:lnTo>
                <a:lnTo>
                  <a:pt x="2498" y="1134"/>
                </a:lnTo>
                <a:lnTo>
                  <a:pt x="2502" y="1134"/>
                </a:lnTo>
                <a:lnTo>
                  <a:pt x="2500" y="1130"/>
                </a:lnTo>
                <a:lnTo>
                  <a:pt x="2490" y="1114"/>
                </a:lnTo>
                <a:lnTo>
                  <a:pt x="2486" y="1106"/>
                </a:lnTo>
                <a:lnTo>
                  <a:pt x="2486" y="1098"/>
                </a:lnTo>
                <a:lnTo>
                  <a:pt x="2486" y="1094"/>
                </a:lnTo>
                <a:lnTo>
                  <a:pt x="2486" y="1088"/>
                </a:lnTo>
                <a:lnTo>
                  <a:pt x="2488" y="1080"/>
                </a:lnTo>
                <a:lnTo>
                  <a:pt x="2492" y="1074"/>
                </a:lnTo>
                <a:lnTo>
                  <a:pt x="2496" y="1070"/>
                </a:lnTo>
                <a:lnTo>
                  <a:pt x="2498" y="1070"/>
                </a:lnTo>
                <a:lnTo>
                  <a:pt x="2500" y="1072"/>
                </a:lnTo>
                <a:lnTo>
                  <a:pt x="2502" y="1074"/>
                </a:lnTo>
                <a:lnTo>
                  <a:pt x="2502" y="1070"/>
                </a:lnTo>
                <a:lnTo>
                  <a:pt x="2488" y="1006"/>
                </a:lnTo>
                <a:lnTo>
                  <a:pt x="2486" y="990"/>
                </a:lnTo>
                <a:lnTo>
                  <a:pt x="2486" y="988"/>
                </a:lnTo>
                <a:lnTo>
                  <a:pt x="2482" y="972"/>
                </a:lnTo>
                <a:lnTo>
                  <a:pt x="2478" y="958"/>
                </a:lnTo>
                <a:close/>
                <a:moveTo>
                  <a:pt x="2460" y="1170"/>
                </a:moveTo>
                <a:lnTo>
                  <a:pt x="2460" y="1170"/>
                </a:lnTo>
                <a:lnTo>
                  <a:pt x="2458" y="1176"/>
                </a:lnTo>
                <a:lnTo>
                  <a:pt x="2456" y="1182"/>
                </a:lnTo>
                <a:lnTo>
                  <a:pt x="2456" y="1196"/>
                </a:lnTo>
                <a:lnTo>
                  <a:pt x="2454" y="1204"/>
                </a:lnTo>
                <a:lnTo>
                  <a:pt x="2452" y="1212"/>
                </a:lnTo>
                <a:lnTo>
                  <a:pt x="2450" y="1216"/>
                </a:lnTo>
                <a:lnTo>
                  <a:pt x="2446" y="1224"/>
                </a:lnTo>
                <a:lnTo>
                  <a:pt x="2446" y="1232"/>
                </a:lnTo>
                <a:lnTo>
                  <a:pt x="2446" y="1236"/>
                </a:lnTo>
                <a:lnTo>
                  <a:pt x="2448" y="1238"/>
                </a:lnTo>
                <a:lnTo>
                  <a:pt x="2450" y="1236"/>
                </a:lnTo>
                <a:lnTo>
                  <a:pt x="2460" y="1220"/>
                </a:lnTo>
                <a:lnTo>
                  <a:pt x="2464" y="1218"/>
                </a:lnTo>
                <a:lnTo>
                  <a:pt x="2466" y="1218"/>
                </a:lnTo>
                <a:lnTo>
                  <a:pt x="2468" y="1218"/>
                </a:lnTo>
                <a:lnTo>
                  <a:pt x="2472" y="1220"/>
                </a:lnTo>
                <a:lnTo>
                  <a:pt x="2480" y="1228"/>
                </a:lnTo>
                <a:lnTo>
                  <a:pt x="2482" y="1230"/>
                </a:lnTo>
                <a:lnTo>
                  <a:pt x="2484" y="1230"/>
                </a:lnTo>
                <a:lnTo>
                  <a:pt x="2486" y="1228"/>
                </a:lnTo>
                <a:lnTo>
                  <a:pt x="2488" y="1226"/>
                </a:lnTo>
                <a:lnTo>
                  <a:pt x="2492" y="1220"/>
                </a:lnTo>
                <a:lnTo>
                  <a:pt x="2496" y="1214"/>
                </a:lnTo>
                <a:lnTo>
                  <a:pt x="2502" y="1210"/>
                </a:lnTo>
                <a:lnTo>
                  <a:pt x="2508" y="1208"/>
                </a:lnTo>
                <a:lnTo>
                  <a:pt x="2520" y="1198"/>
                </a:lnTo>
                <a:lnTo>
                  <a:pt x="2528" y="1190"/>
                </a:lnTo>
                <a:lnTo>
                  <a:pt x="2530" y="1188"/>
                </a:lnTo>
                <a:lnTo>
                  <a:pt x="2530" y="1186"/>
                </a:lnTo>
                <a:lnTo>
                  <a:pt x="2528" y="1184"/>
                </a:lnTo>
                <a:lnTo>
                  <a:pt x="2526" y="1184"/>
                </a:lnTo>
                <a:lnTo>
                  <a:pt x="2522" y="1184"/>
                </a:lnTo>
                <a:lnTo>
                  <a:pt x="2506" y="1182"/>
                </a:lnTo>
                <a:lnTo>
                  <a:pt x="2492" y="1178"/>
                </a:lnTo>
                <a:lnTo>
                  <a:pt x="2478" y="1170"/>
                </a:lnTo>
                <a:lnTo>
                  <a:pt x="2472" y="1168"/>
                </a:lnTo>
                <a:lnTo>
                  <a:pt x="2466" y="1168"/>
                </a:lnTo>
                <a:lnTo>
                  <a:pt x="2460" y="1170"/>
                </a:lnTo>
                <a:close/>
                <a:moveTo>
                  <a:pt x="2438" y="1284"/>
                </a:moveTo>
                <a:lnTo>
                  <a:pt x="2438" y="1284"/>
                </a:lnTo>
                <a:lnTo>
                  <a:pt x="2432" y="1300"/>
                </a:lnTo>
                <a:lnTo>
                  <a:pt x="2430" y="1304"/>
                </a:lnTo>
                <a:lnTo>
                  <a:pt x="2426" y="1310"/>
                </a:lnTo>
                <a:lnTo>
                  <a:pt x="2420" y="1316"/>
                </a:lnTo>
                <a:lnTo>
                  <a:pt x="2414" y="1318"/>
                </a:lnTo>
                <a:lnTo>
                  <a:pt x="2400" y="1326"/>
                </a:lnTo>
                <a:lnTo>
                  <a:pt x="2374" y="1346"/>
                </a:lnTo>
                <a:lnTo>
                  <a:pt x="2368" y="1350"/>
                </a:lnTo>
                <a:lnTo>
                  <a:pt x="2360" y="1350"/>
                </a:lnTo>
                <a:lnTo>
                  <a:pt x="2356" y="1350"/>
                </a:lnTo>
                <a:lnTo>
                  <a:pt x="2340" y="1354"/>
                </a:lnTo>
                <a:lnTo>
                  <a:pt x="2326" y="1358"/>
                </a:lnTo>
                <a:lnTo>
                  <a:pt x="2320" y="1362"/>
                </a:lnTo>
                <a:lnTo>
                  <a:pt x="2318" y="1366"/>
                </a:lnTo>
                <a:lnTo>
                  <a:pt x="2322" y="1378"/>
                </a:lnTo>
                <a:lnTo>
                  <a:pt x="2326" y="1392"/>
                </a:lnTo>
                <a:lnTo>
                  <a:pt x="2328" y="1394"/>
                </a:lnTo>
                <a:lnTo>
                  <a:pt x="2330" y="1396"/>
                </a:lnTo>
                <a:lnTo>
                  <a:pt x="2332" y="1396"/>
                </a:lnTo>
                <a:lnTo>
                  <a:pt x="2334" y="1394"/>
                </a:lnTo>
                <a:lnTo>
                  <a:pt x="2342" y="1386"/>
                </a:lnTo>
                <a:lnTo>
                  <a:pt x="2348" y="1382"/>
                </a:lnTo>
                <a:lnTo>
                  <a:pt x="2354" y="1380"/>
                </a:lnTo>
                <a:lnTo>
                  <a:pt x="2358" y="1378"/>
                </a:lnTo>
                <a:lnTo>
                  <a:pt x="2362" y="1376"/>
                </a:lnTo>
                <a:lnTo>
                  <a:pt x="2366" y="1374"/>
                </a:lnTo>
                <a:lnTo>
                  <a:pt x="2368" y="1376"/>
                </a:lnTo>
                <a:lnTo>
                  <a:pt x="2370" y="1376"/>
                </a:lnTo>
                <a:lnTo>
                  <a:pt x="2374" y="1374"/>
                </a:lnTo>
                <a:lnTo>
                  <a:pt x="2382" y="1366"/>
                </a:lnTo>
                <a:lnTo>
                  <a:pt x="2388" y="1362"/>
                </a:lnTo>
                <a:lnTo>
                  <a:pt x="2392" y="1360"/>
                </a:lnTo>
                <a:lnTo>
                  <a:pt x="2404" y="1360"/>
                </a:lnTo>
                <a:lnTo>
                  <a:pt x="2408" y="1360"/>
                </a:lnTo>
                <a:lnTo>
                  <a:pt x="2422" y="1360"/>
                </a:lnTo>
                <a:lnTo>
                  <a:pt x="2432" y="1360"/>
                </a:lnTo>
                <a:lnTo>
                  <a:pt x="2436" y="1360"/>
                </a:lnTo>
                <a:lnTo>
                  <a:pt x="2440" y="1356"/>
                </a:lnTo>
                <a:lnTo>
                  <a:pt x="2444" y="1350"/>
                </a:lnTo>
                <a:lnTo>
                  <a:pt x="2446" y="1342"/>
                </a:lnTo>
                <a:lnTo>
                  <a:pt x="2446" y="1330"/>
                </a:lnTo>
                <a:lnTo>
                  <a:pt x="2446" y="1322"/>
                </a:lnTo>
                <a:lnTo>
                  <a:pt x="2450" y="1314"/>
                </a:lnTo>
                <a:lnTo>
                  <a:pt x="2452" y="1308"/>
                </a:lnTo>
                <a:lnTo>
                  <a:pt x="2458" y="1294"/>
                </a:lnTo>
                <a:lnTo>
                  <a:pt x="2462" y="1280"/>
                </a:lnTo>
                <a:lnTo>
                  <a:pt x="2464" y="1272"/>
                </a:lnTo>
                <a:lnTo>
                  <a:pt x="2460" y="1266"/>
                </a:lnTo>
                <a:lnTo>
                  <a:pt x="2450" y="1250"/>
                </a:lnTo>
                <a:lnTo>
                  <a:pt x="2448" y="1246"/>
                </a:lnTo>
                <a:lnTo>
                  <a:pt x="2446" y="1246"/>
                </a:lnTo>
                <a:lnTo>
                  <a:pt x="2446" y="1248"/>
                </a:lnTo>
                <a:lnTo>
                  <a:pt x="2444" y="1260"/>
                </a:lnTo>
                <a:lnTo>
                  <a:pt x="2438" y="1284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Freeform 4"/>
          <p:cNvSpPr>
            <a:spLocks/>
          </p:cNvSpPr>
          <p:nvPr/>
        </p:nvSpPr>
        <p:spPr bwMode="auto">
          <a:xfrm>
            <a:off x="3313113" y="3319463"/>
            <a:ext cx="73025" cy="44450"/>
          </a:xfrm>
          <a:custGeom>
            <a:avLst/>
            <a:gdLst>
              <a:gd name="T0" fmla="*/ 0 w 46"/>
              <a:gd name="T1" fmla="*/ 2147483647 h 28"/>
              <a:gd name="T2" fmla="*/ 2147483647 w 46"/>
              <a:gd name="T3" fmla="*/ 2147483647 h 28"/>
              <a:gd name="T4" fmla="*/ 2147483647 w 46"/>
              <a:gd name="T5" fmla="*/ 2147483647 h 28"/>
              <a:gd name="T6" fmla="*/ 2147483647 w 46"/>
              <a:gd name="T7" fmla="*/ 2147483647 h 28"/>
              <a:gd name="T8" fmla="*/ 2147483647 w 46"/>
              <a:gd name="T9" fmla="*/ 2147483647 h 28"/>
              <a:gd name="T10" fmla="*/ 2147483647 w 46"/>
              <a:gd name="T11" fmla="*/ 0 h 28"/>
              <a:gd name="T12" fmla="*/ 2147483647 w 46"/>
              <a:gd name="T13" fmla="*/ 2147483647 h 28"/>
              <a:gd name="T14" fmla="*/ 2147483647 w 46"/>
              <a:gd name="T15" fmla="*/ 2147483647 h 28"/>
              <a:gd name="T16" fmla="*/ 2147483647 w 46"/>
              <a:gd name="T17" fmla="*/ 2147483647 h 28"/>
              <a:gd name="T18" fmla="*/ 2147483647 w 46"/>
              <a:gd name="T19" fmla="*/ 2147483647 h 28"/>
              <a:gd name="T20" fmla="*/ 2147483647 w 46"/>
              <a:gd name="T21" fmla="*/ 2147483647 h 28"/>
              <a:gd name="T22" fmla="*/ 2147483647 w 46"/>
              <a:gd name="T23" fmla="*/ 2147483647 h 28"/>
              <a:gd name="T24" fmla="*/ 2147483647 w 46"/>
              <a:gd name="T25" fmla="*/ 2147483647 h 28"/>
              <a:gd name="T26" fmla="*/ 2147483647 w 46"/>
              <a:gd name="T27" fmla="*/ 2147483647 h 28"/>
              <a:gd name="T28" fmla="*/ 0 w 46"/>
              <a:gd name="T29" fmla="*/ 2147483647 h 2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6" h="28">
                <a:moveTo>
                  <a:pt x="0" y="15"/>
                </a:moveTo>
                <a:lnTo>
                  <a:pt x="3" y="17"/>
                </a:lnTo>
                <a:lnTo>
                  <a:pt x="12" y="14"/>
                </a:lnTo>
                <a:lnTo>
                  <a:pt x="13" y="8"/>
                </a:lnTo>
                <a:lnTo>
                  <a:pt x="27" y="9"/>
                </a:lnTo>
                <a:lnTo>
                  <a:pt x="46" y="0"/>
                </a:lnTo>
                <a:lnTo>
                  <a:pt x="46" y="1"/>
                </a:lnTo>
                <a:lnTo>
                  <a:pt x="33" y="11"/>
                </a:lnTo>
                <a:lnTo>
                  <a:pt x="36" y="18"/>
                </a:lnTo>
                <a:lnTo>
                  <a:pt x="27" y="21"/>
                </a:lnTo>
                <a:lnTo>
                  <a:pt x="15" y="28"/>
                </a:lnTo>
                <a:lnTo>
                  <a:pt x="13" y="28"/>
                </a:lnTo>
                <a:lnTo>
                  <a:pt x="8" y="26"/>
                </a:lnTo>
                <a:lnTo>
                  <a:pt x="2" y="23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204" y="331986"/>
            <a:ext cx="9717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FRANCE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0" r="23177" b="2886"/>
          <a:stretch/>
        </p:blipFill>
        <p:spPr bwMode="auto">
          <a:xfrm>
            <a:off x="5181504" y="1217772"/>
            <a:ext cx="704850" cy="118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38" r="27040" b="5621"/>
          <a:stretch/>
        </p:blipFill>
        <p:spPr bwMode="auto">
          <a:xfrm>
            <a:off x="5206808" y="2170212"/>
            <a:ext cx="506413" cy="1083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362450" y="2790826"/>
            <a:ext cx="329565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solidFill>
                  <a:srgbClr val="1E75B6"/>
                </a:solidFill>
              </a:rPr>
              <a:t>Population</a:t>
            </a:r>
            <a:r>
              <a:rPr lang="en-US" sz="2000" dirty="0"/>
              <a:t> : </a:t>
            </a:r>
            <a:r>
              <a:rPr lang="en-US" sz="2000" dirty="0">
                <a:solidFill>
                  <a:srgbClr val="FF0000"/>
                </a:solidFill>
              </a:rPr>
              <a:t>10.500.250</a:t>
            </a:r>
          </a:p>
          <a:p>
            <a:pPr algn="l"/>
            <a:r>
              <a:rPr lang="en-US" sz="2000" dirty="0">
                <a:solidFill>
                  <a:srgbClr val="1E75B6"/>
                </a:solidFill>
              </a:rPr>
              <a:t>Capital </a:t>
            </a:r>
            <a:r>
              <a:rPr lang="en-US" sz="2000" dirty="0"/>
              <a:t>: </a:t>
            </a:r>
            <a:r>
              <a:rPr lang="en-US" sz="2000" dirty="0">
                <a:solidFill>
                  <a:srgbClr val="FF0000"/>
                </a:solidFill>
              </a:rPr>
              <a:t>Paris </a:t>
            </a: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962400" y="3717643"/>
            <a:ext cx="19800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RS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ГРЧКА</a:t>
            </a:r>
            <a:endParaRPr lang="en-US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41918" y="5761107"/>
            <a:ext cx="36684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r-Cyrl-RS" sz="2400" dirty="0">
                <a:solidFill>
                  <a:srgbClr val="1E75B6"/>
                </a:solidFill>
              </a:rPr>
              <a:t>Становника</a:t>
            </a:r>
            <a:r>
              <a:rPr lang="en-US" sz="2400" dirty="0"/>
              <a:t> : </a:t>
            </a:r>
            <a:r>
              <a:rPr lang="en-US" sz="2400" dirty="0">
                <a:solidFill>
                  <a:srgbClr val="FF0000"/>
                </a:solidFill>
              </a:rPr>
              <a:t>10.800.000</a:t>
            </a:r>
          </a:p>
          <a:p>
            <a:pPr algn="l"/>
            <a:r>
              <a:rPr lang="sr-Cyrl-RS" sz="2400" dirty="0">
                <a:solidFill>
                  <a:srgbClr val="1E75B6"/>
                </a:solidFill>
              </a:rPr>
              <a:t>Главни град</a:t>
            </a:r>
            <a:r>
              <a:rPr lang="en-US" sz="2400" dirty="0">
                <a:solidFill>
                  <a:srgbClr val="1E75B6"/>
                </a:solidFill>
              </a:rPr>
              <a:t> </a:t>
            </a:r>
            <a:r>
              <a:rPr lang="en-US" sz="2400" dirty="0"/>
              <a:t>: </a:t>
            </a:r>
            <a:r>
              <a:rPr lang="en-US" sz="2400" dirty="0">
                <a:solidFill>
                  <a:srgbClr val="FF0000"/>
                </a:solidFill>
              </a:rPr>
              <a:t>A</a:t>
            </a:r>
            <a:r>
              <a:rPr lang="sr-Cyrl-RS" sz="2400" dirty="0" err="1">
                <a:solidFill>
                  <a:srgbClr val="FF0000"/>
                </a:solidFill>
              </a:rPr>
              <a:t>тина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04" y="4640973"/>
            <a:ext cx="1219200" cy="12192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353" y="4640973"/>
            <a:ext cx="920711" cy="1000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9454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68B0E6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2"/>
          <p:cNvSpPr>
            <a:spLocks noChangeAspect="1" noEditPoints="1"/>
          </p:cNvSpPr>
          <p:nvPr/>
        </p:nvSpPr>
        <p:spPr bwMode="auto">
          <a:xfrm>
            <a:off x="1806575" y="639763"/>
            <a:ext cx="6078538" cy="5475287"/>
          </a:xfrm>
          <a:custGeom>
            <a:avLst/>
            <a:gdLst>
              <a:gd name="T0" fmla="*/ 2147483647 w 3062"/>
              <a:gd name="T1" fmla="*/ 2147483647 h 2758"/>
              <a:gd name="T2" fmla="*/ 2147483647 w 3062"/>
              <a:gd name="T3" fmla="*/ 2147483647 h 2758"/>
              <a:gd name="T4" fmla="*/ 2147483647 w 3062"/>
              <a:gd name="T5" fmla="*/ 2147483647 h 2758"/>
              <a:gd name="T6" fmla="*/ 2147483647 w 3062"/>
              <a:gd name="T7" fmla="*/ 2147483647 h 2758"/>
              <a:gd name="T8" fmla="*/ 2147483647 w 3062"/>
              <a:gd name="T9" fmla="*/ 2147483647 h 2758"/>
              <a:gd name="T10" fmla="*/ 2147483647 w 3062"/>
              <a:gd name="T11" fmla="*/ 2147483647 h 2758"/>
              <a:gd name="T12" fmla="*/ 2147483647 w 3062"/>
              <a:gd name="T13" fmla="*/ 2147483647 h 2758"/>
              <a:gd name="T14" fmla="*/ 2147483647 w 3062"/>
              <a:gd name="T15" fmla="*/ 2147483647 h 2758"/>
              <a:gd name="T16" fmla="*/ 2147483647 w 3062"/>
              <a:gd name="T17" fmla="*/ 2147483647 h 2758"/>
              <a:gd name="T18" fmla="*/ 2147483647 w 3062"/>
              <a:gd name="T19" fmla="*/ 2147483647 h 2758"/>
              <a:gd name="T20" fmla="*/ 2147483647 w 3062"/>
              <a:gd name="T21" fmla="*/ 2147483647 h 2758"/>
              <a:gd name="T22" fmla="*/ 2147483647 w 3062"/>
              <a:gd name="T23" fmla="*/ 2147483647 h 2758"/>
              <a:gd name="T24" fmla="*/ 2147483647 w 3062"/>
              <a:gd name="T25" fmla="*/ 2147483647 h 2758"/>
              <a:gd name="T26" fmla="*/ 2147483647 w 3062"/>
              <a:gd name="T27" fmla="*/ 2147483647 h 2758"/>
              <a:gd name="T28" fmla="*/ 2147483647 w 3062"/>
              <a:gd name="T29" fmla="*/ 2147483647 h 2758"/>
              <a:gd name="T30" fmla="*/ 2147483647 w 3062"/>
              <a:gd name="T31" fmla="*/ 2147483647 h 2758"/>
              <a:gd name="T32" fmla="*/ 2147483647 w 3062"/>
              <a:gd name="T33" fmla="*/ 2147483647 h 2758"/>
              <a:gd name="T34" fmla="*/ 2147483647 w 3062"/>
              <a:gd name="T35" fmla="*/ 2147483647 h 2758"/>
              <a:gd name="T36" fmla="*/ 2147483647 w 3062"/>
              <a:gd name="T37" fmla="*/ 2147483647 h 2758"/>
              <a:gd name="T38" fmla="*/ 2147483647 w 3062"/>
              <a:gd name="T39" fmla="*/ 2147483647 h 2758"/>
              <a:gd name="T40" fmla="*/ 2147483647 w 3062"/>
              <a:gd name="T41" fmla="*/ 2147483647 h 2758"/>
              <a:gd name="T42" fmla="*/ 2147483647 w 3062"/>
              <a:gd name="T43" fmla="*/ 2147483647 h 2758"/>
              <a:gd name="T44" fmla="*/ 2147483647 w 3062"/>
              <a:gd name="T45" fmla="*/ 2147483647 h 2758"/>
              <a:gd name="T46" fmla="*/ 2147483647 w 3062"/>
              <a:gd name="T47" fmla="*/ 2147483647 h 2758"/>
              <a:gd name="T48" fmla="*/ 2147483647 w 3062"/>
              <a:gd name="T49" fmla="*/ 2147483647 h 2758"/>
              <a:gd name="T50" fmla="*/ 2147483647 w 3062"/>
              <a:gd name="T51" fmla="*/ 2147483647 h 2758"/>
              <a:gd name="T52" fmla="*/ 2147483647 w 3062"/>
              <a:gd name="T53" fmla="*/ 2147483647 h 2758"/>
              <a:gd name="T54" fmla="*/ 2147483647 w 3062"/>
              <a:gd name="T55" fmla="*/ 2147483647 h 2758"/>
              <a:gd name="T56" fmla="*/ 2147483647 w 3062"/>
              <a:gd name="T57" fmla="*/ 2147483647 h 2758"/>
              <a:gd name="T58" fmla="*/ 2147483647 w 3062"/>
              <a:gd name="T59" fmla="*/ 2147483647 h 2758"/>
              <a:gd name="T60" fmla="*/ 2147483647 w 3062"/>
              <a:gd name="T61" fmla="*/ 2147483647 h 2758"/>
              <a:gd name="T62" fmla="*/ 2147483647 w 3062"/>
              <a:gd name="T63" fmla="*/ 2147483647 h 2758"/>
              <a:gd name="T64" fmla="*/ 2147483647 w 3062"/>
              <a:gd name="T65" fmla="*/ 2147483647 h 2758"/>
              <a:gd name="T66" fmla="*/ 2147483647 w 3062"/>
              <a:gd name="T67" fmla="*/ 2147483647 h 2758"/>
              <a:gd name="T68" fmla="*/ 2147483647 w 3062"/>
              <a:gd name="T69" fmla="*/ 2147483647 h 2758"/>
              <a:gd name="T70" fmla="*/ 2147483647 w 3062"/>
              <a:gd name="T71" fmla="*/ 2147483647 h 2758"/>
              <a:gd name="T72" fmla="*/ 2147483647 w 3062"/>
              <a:gd name="T73" fmla="*/ 2147483647 h 2758"/>
              <a:gd name="T74" fmla="*/ 2147483647 w 3062"/>
              <a:gd name="T75" fmla="*/ 2147483647 h 2758"/>
              <a:gd name="T76" fmla="*/ 2147483647 w 3062"/>
              <a:gd name="T77" fmla="*/ 2147483647 h 2758"/>
              <a:gd name="T78" fmla="*/ 2147483647 w 3062"/>
              <a:gd name="T79" fmla="*/ 2147483647 h 2758"/>
              <a:gd name="T80" fmla="*/ 2147483647 w 3062"/>
              <a:gd name="T81" fmla="*/ 2147483647 h 2758"/>
              <a:gd name="T82" fmla="*/ 2147483647 w 3062"/>
              <a:gd name="T83" fmla="*/ 2147483647 h 2758"/>
              <a:gd name="T84" fmla="*/ 2147483647 w 3062"/>
              <a:gd name="T85" fmla="*/ 2147483647 h 2758"/>
              <a:gd name="T86" fmla="*/ 2147483647 w 3062"/>
              <a:gd name="T87" fmla="*/ 2147483647 h 2758"/>
              <a:gd name="T88" fmla="*/ 2147483647 w 3062"/>
              <a:gd name="T89" fmla="*/ 2147483647 h 2758"/>
              <a:gd name="T90" fmla="*/ 2147483647 w 3062"/>
              <a:gd name="T91" fmla="*/ 2147483647 h 2758"/>
              <a:gd name="T92" fmla="*/ 2147483647 w 3062"/>
              <a:gd name="T93" fmla="*/ 2147483647 h 2758"/>
              <a:gd name="T94" fmla="*/ 2147483647 w 3062"/>
              <a:gd name="T95" fmla="*/ 2147483647 h 2758"/>
              <a:gd name="T96" fmla="*/ 2147483647 w 3062"/>
              <a:gd name="T97" fmla="*/ 2147483647 h 2758"/>
              <a:gd name="T98" fmla="*/ 2147483647 w 3062"/>
              <a:gd name="T99" fmla="*/ 2147483647 h 2758"/>
              <a:gd name="T100" fmla="*/ 2147483647 w 3062"/>
              <a:gd name="T101" fmla="*/ 2147483647 h 2758"/>
              <a:gd name="T102" fmla="*/ 2147483647 w 3062"/>
              <a:gd name="T103" fmla="*/ 2147483647 h 2758"/>
              <a:gd name="T104" fmla="*/ 2147483647 w 3062"/>
              <a:gd name="T105" fmla="*/ 2147483647 h 2758"/>
              <a:gd name="T106" fmla="*/ 2147483647 w 3062"/>
              <a:gd name="T107" fmla="*/ 2147483647 h 2758"/>
              <a:gd name="T108" fmla="*/ 2147483647 w 3062"/>
              <a:gd name="T109" fmla="*/ 2147483647 h 2758"/>
              <a:gd name="T110" fmla="*/ 2147483647 w 3062"/>
              <a:gd name="T111" fmla="*/ 2147483647 h 2758"/>
              <a:gd name="T112" fmla="*/ 2147483647 w 3062"/>
              <a:gd name="T113" fmla="*/ 2147483647 h 2758"/>
              <a:gd name="T114" fmla="*/ 2147483647 w 3062"/>
              <a:gd name="T115" fmla="*/ 2147483647 h 2758"/>
              <a:gd name="T116" fmla="*/ 2147483647 w 3062"/>
              <a:gd name="T117" fmla="*/ 2147483647 h 2758"/>
              <a:gd name="T118" fmla="*/ 2147483647 w 3062"/>
              <a:gd name="T119" fmla="*/ 2147483647 h 2758"/>
              <a:gd name="T120" fmla="*/ 2147483647 w 3062"/>
              <a:gd name="T121" fmla="*/ 2147483647 h 2758"/>
              <a:gd name="T122" fmla="*/ 2147483647 w 3062"/>
              <a:gd name="T123" fmla="*/ 2147483647 h 2758"/>
              <a:gd name="T124" fmla="*/ 2147483647 w 3062"/>
              <a:gd name="T125" fmla="*/ 2147483647 h 275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062" h="2758">
                <a:moveTo>
                  <a:pt x="1982" y="1630"/>
                </a:moveTo>
                <a:lnTo>
                  <a:pt x="1982" y="1630"/>
                </a:lnTo>
                <a:lnTo>
                  <a:pt x="1976" y="1628"/>
                </a:lnTo>
                <a:lnTo>
                  <a:pt x="1972" y="1630"/>
                </a:lnTo>
                <a:lnTo>
                  <a:pt x="1962" y="1640"/>
                </a:lnTo>
                <a:lnTo>
                  <a:pt x="1960" y="1644"/>
                </a:lnTo>
                <a:lnTo>
                  <a:pt x="1962" y="1650"/>
                </a:lnTo>
                <a:lnTo>
                  <a:pt x="1966" y="1652"/>
                </a:lnTo>
                <a:lnTo>
                  <a:pt x="1972" y="1650"/>
                </a:lnTo>
                <a:lnTo>
                  <a:pt x="1982" y="1640"/>
                </a:lnTo>
                <a:lnTo>
                  <a:pt x="1984" y="1634"/>
                </a:lnTo>
                <a:lnTo>
                  <a:pt x="1982" y="1630"/>
                </a:lnTo>
                <a:close/>
                <a:moveTo>
                  <a:pt x="2112" y="1982"/>
                </a:moveTo>
                <a:lnTo>
                  <a:pt x="2112" y="1982"/>
                </a:lnTo>
                <a:lnTo>
                  <a:pt x="2116" y="1994"/>
                </a:lnTo>
                <a:lnTo>
                  <a:pt x="2120" y="2000"/>
                </a:lnTo>
                <a:lnTo>
                  <a:pt x="2122" y="2006"/>
                </a:lnTo>
                <a:lnTo>
                  <a:pt x="2122" y="2014"/>
                </a:lnTo>
                <a:lnTo>
                  <a:pt x="2122" y="2018"/>
                </a:lnTo>
                <a:lnTo>
                  <a:pt x="2124" y="2022"/>
                </a:lnTo>
                <a:lnTo>
                  <a:pt x="2126" y="2024"/>
                </a:lnTo>
                <a:lnTo>
                  <a:pt x="2128" y="2026"/>
                </a:lnTo>
                <a:lnTo>
                  <a:pt x="2130" y="2026"/>
                </a:lnTo>
                <a:lnTo>
                  <a:pt x="2134" y="2026"/>
                </a:lnTo>
                <a:lnTo>
                  <a:pt x="2140" y="2024"/>
                </a:lnTo>
                <a:lnTo>
                  <a:pt x="2142" y="2022"/>
                </a:lnTo>
                <a:lnTo>
                  <a:pt x="2142" y="2008"/>
                </a:lnTo>
                <a:lnTo>
                  <a:pt x="2142" y="1996"/>
                </a:lnTo>
                <a:lnTo>
                  <a:pt x="2144" y="1992"/>
                </a:lnTo>
                <a:lnTo>
                  <a:pt x="2146" y="1994"/>
                </a:lnTo>
                <a:lnTo>
                  <a:pt x="2148" y="2000"/>
                </a:lnTo>
                <a:lnTo>
                  <a:pt x="2158" y="2012"/>
                </a:lnTo>
                <a:lnTo>
                  <a:pt x="2166" y="2020"/>
                </a:lnTo>
                <a:lnTo>
                  <a:pt x="2172" y="2024"/>
                </a:lnTo>
                <a:lnTo>
                  <a:pt x="2180" y="2026"/>
                </a:lnTo>
                <a:lnTo>
                  <a:pt x="2184" y="2026"/>
                </a:lnTo>
                <a:lnTo>
                  <a:pt x="2186" y="2026"/>
                </a:lnTo>
                <a:lnTo>
                  <a:pt x="2188" y="2024"/>
                </a:lnTo>
                <a:lnTo>
                  <a:pt x="2190" y="2022"/>
                </a:lnTo>
                <a:lnTo>
                  <a:pt x="2188" y="2020"/>
                </a:lnTo>
                <a:lnTo>
                  <a:pt x="2186" y="2014"/>
                </a:lnTo>
                <a:lnTo>
                  <a:pt x="2176" y="2002"/>
                </a:lnTo>
                <a:lnTo>
                  <a:pt x="2168" y="1992"/>
                </a:lnTo>
                <a:lnTo>
                  <a:pt x="2166" y="1988"/>
                </a:lnTo>
                <a:lnTo>
                  <a:pt x="2166" y="1984"/>
                </a:lnTo>
                <a:lnTo>
                  <a:pt x="2168" y="1982"/>
                </a:lnTo>
                <a:lnTo>
                  <a:pt x="2178" y="1972"/>
                </a:lnTo>
                <a:lnTo>
                  <a:pt x="2180" y="1968"/>
                </a:lnTo>
                <a:lnTo>
                  <a:pt x="2182" y="1962"/>
                </a:lnTo>
                <a:lnTo>
                  <a:pt x="2180" y="1960"/>
                </a:lnTo>
                <a:lnTo>
                  <a:pt x="2174" y="1958"/>
                </a:lnTo>
                <a:lnTo>
                  <a:pt x="2150" y="1958"/>
                </a:lnTo>
                <a:lnTo>
                  <a:pt x="2148" y="1958"/>
                </a:lnTo>
                <a:lnTo>
                  <a:pt x="2146" y="1956"/>
                </a:lnTo>
                <a:lnTo>
                  <a:pt x="2146" y="1954"/>
                </a:lnTo>
                <a:lnTo>
                  <a:pt x="2146" y="1950"/>
                </a:lnTo>
                <a:lnTo>
                  <a:pt x="2148" y="1946"/>
                </a:lnTo>
                <a:lnTo>
                  <a:pt x="2158" y="1934"/>
                </a:lnTo>
                <a:lnTo>
                  <a:pt x="2158" y="1932"/>
                </a:lnTo>
                <a:lnTo>
                  <a:pt x="2158" y="1930"/>
                </a:lnTo>
                <a:lnTo>
                  <a:pt x="2154" y="1928"/>
                </a:lnTo>
                <a:lnTo>
                  <a:pt x="2150" y="1928"/>
                </a:lnTo>
                <a:lnTo>
                  <a:pt x="2144" y="1930"/>
                </a:lnTo>
                <a:lnTo>
                  <a:pt x="2138" y="1934"/>
                </a:lnTo>
                <a:lnTo>
                  <a:pt x="2130" y="1946"/>
                </a:lnTo>
                <a:lnTo>
                  <a:pt x="2116" y="1970"/>
                </a:lnTo>
                <a:lnTo>
                  <a:pt x="2112" y="1982"/>
                </a:lnTo>
                <a:close/>
                <a:moveTo>
                  <a:pt x="1966" y="1940"/>
                </a:moveTo>
                <a:lnTo>
                  <a:pt x="1966" y="1940"/>
                </a:lnTo>
                <a:lnTo>
                  <a:pt x="1968" y="1948"/>
                </a:lnTo>
                <a:lnTo>
                  <a:pt x="1970" y="1954"/>
                </a:lnTo>
                <a:lnTo>
                  <a:pt x="1972" y="1960"/>
                </a:lnTo>
                <a:lnTo>
                  <a:pt x="1980" y="1974"/>
                </a:lnTo>
                <a:lnTo>
                  <a:pt x="1982" y="1980"/>
                </a:lnTo>
                <a:lnTo>
                  <a:pt x="1988" y="1984"/>
                </a:lnTo>
                <a:lnTo>
                  <a:pt x="1994" y="1986"/>
                </a:lnTo>
                <a:lnTo>
                  <a:pt x="1998" y="1986"/>
                </a:lnTo>
                <a:lnTo>
                  <a:pt x="2014" y="1986"/>
                </a:lnTo>
                <a:lnTo>
                  <a:pt x="2018" y="1986"/>
                </a:lnTo>
                <a:lnTo>
                  <a:pt x="2024" y="1988"/>
                </a:lnTo>
                <a:lnTo>
                  <a:pt x="2032" y="1990"/>
                </a:lnTo>
                <a:lnTo>
                  <a:pt x="2038" y="1992"/>
                </a:lnTo>
                <a:lnTo>
                  <a:pt x="2044" y="1996"/>
                </a:lnTo>
                <a:lnTo>
                  <a:pt x="2052" y="1996"/>
                </a:lnTo>
                <a:lnTo>
                  <a:pt x="2056" y="1996"/>
                </a:lnTo>
                <a:lnTo>
                  <a:pt x="2062" y="1994"/>
                </a:lnTo>
                <a:lnTo>
                  <a:pt x="2066" y="1988"/>
                </a:lnTo>
                <a:lnTo>
                  <a:pt x="2072" y="1974"/>
                </a:lnTo>
                <a:lnTo>
                  <a:pt x="2074" y="1968"/>
                </a:lnTo>
                <a:lnTo>
                  <a:pt x="2078" y="1962"/>
                </a:lnTo>
                <a:lnTo>
                  <a:pt x="2088" y="1950"/>
                </a:lnTo>
                <a:lnTo>
                  <a:pt x="2090" y="1944"/>
                </a:lnTo>
                <a:lnTo>
                  <a:pt x="2094" y="1932"/>
                </a:lnTo>
                <a:lnTo>
                  <a:pt x="2096" y="1928"/>
                </a:lnTo>
                <a:lnTo>
                  <a:pt x="2100" y="1924"/>
                </a:lnTo>
                <a:lnTo>
                  <a:pt x="2106" y="1922"/>
                </a:lnTo>
                <a:lnTo>
                  <a:pt x="2108" y="1920"/>
                </a:lnTo>
                <a:lnTo>
                  <a:pt x="2108" y="1918"/>
                </a:lnTo>
                <a:lnTo>
                  <a:pt x="2108" y="1916"/>
                </a:lnTo>
                <a:lnTo>
                  <a:pt x="2106" y="1914"/>
                </a:lnTo>
                <a:lnTo>
                  <a:pt x="2100" y="1912"/>
                </a:lnTo>
                <a:lnTo>
                  <a:pt x="2096" y="1908"/>
                </a:lnTo>
                <a:lnTo>
                  <a:pt x="2094" y="1900"/>
                </a:lnTo>
                <a:lnTo>
                  <a:pt x="2094" y="1898"/>
                </a:lnTo>
                <a:lnTo>
                  <a:pt x="2094" y="1882"/>
                </a:lnTo>
                <a:lnTo>
                  <a:pt x="2094" y="1878"/>
                </a:lnTo>
                <a:lnTo>
                  <a:pt x="2096" y="1870"/>
                </a:lnTo>
                <a:lnTo>
                  <a:pt x="2100" y="1866"/>
                </a:lnTo>
                <a:lnTo>
                  <a:pt x="2106" y="1864"/>
                </a:lnTo>
                <a:lnTo>
                  <a:pt x="2108" y="1862"/>
                </a:lnTo>
                <a:lnTo>
                  <a:pt x="2110" y="1858"/>
                </a:lnTo>
                <a:lnTo>
                  <a:pt x="2110" y="1856"/>
                </a:lnTo>
                <a:lnTo>
                  <a:pt x="2110" y="1852"/>
                </a:lnTo>
                <a:lnTo>
                  <a:pt x="2106" y="1848"/>
                </a:lnTo>
                <a:lnTo>
                  <a:pt x="2102" y="1842"/>
                </a:lnTo>
                <a:lnTo>
                  <a:pt x="2096" y="1836"/>
                </a:lnTo>
                <a:lnTo>
                  <a:pt x="2090" y="1834"/>
                </a:lnTo>
                <a:lnTo>
                  <a:pt x="2084" y="1832"/>
                </a:lnTo>
                <a:lnTo>
                  <a:pt x="2076" y="1834"/>
                </a:lnTo>
                <a:lnTo>
                  <a:pt x="2052" y="1846"/>
                </a:lnTo>
                <a:lnTo>
                  <a:pt x="2046" y="1850"/>
                </a:lnTo>
                <a:lnTo>
                  <a:pt x="2040" y="1856"/>
                </a:lnTo>
                <a:lnTo>
                  <a:pt x="2020" y="1882"/>
                </a:lnTo>
                <a:lnTo>
                  <a:pt x="2014" y="1888"/>
                </a:lnTo>
                <a:lnTo>
                  <a:pt x="2008" y="1892"/>
                </a:lnTo>
                <a:lnTo>
                  <a:pt x="2004" y="1896"/>
                </a:lnTo>
                <a:lnTo>
                  <a:pt x="1988" y="1902"/>
                </a:lnTo>
                <a:lnTo>
                  <a:pt x="1984" y="1904"/>
                </a:lnTo>
                <a:lnTo>
                  <a:pt x="1972" y="1914"/>
                </a:lnTo>
                <a:lnTo>
                  <a:pt x="1968" y="1920"/>
                </a:lnTo>
                <a:lnTo>
                  <a:pt x="1966" y="1926"/>
                </a:lnTo>
                <a:lnTo>
                  <a:pt x="1966" y="1940"/>
                </a:lnTo>
                <a:close/>
                <a:moveTo>
                  <a:pt x="2180" y="1810"/>
                </a:moveTo>
                <a:lnTo>
                  <a:pt x="2180" y="1810"/>
                </a:lnTo>
                <a:lnTo>
                  <a:pt x="2174" y="1814"/>
                </a:lnTo>
                <a:lnTo>
                  <a:pt x="2170" y="1818"/>
                </a:lnTo>
                <a:lnTo>
                  <a:pt x="2164" y="1832"/>
                </a:lnTo>
                <a:lnTo>
                  <a:pt x="2164" y="1834"/>
                </a:lnTo>
                <a:lnTo>
                  <a:pt x="2164" y="1836"/>
                </a:lnTo>
                <a:lnTo>
                  <a:pt x="2166" y="1838"/>
                </a:lnTo>
                <a:lnTo>
                  <a:pt x="2168" y="1836"/>
                </a:lnTo>
                <a:lnTo>
                  <a:pt x="2174" y="1834"/>
                </a:lnTo>
                <a:lnTo>
                  <a:pt x="2180" y="1832"/>
                </a:lnTo>
                <a:lnTo>
                  <a:pt x="2186" y="1834"/>
                </a:lnTo>
                <a:lnTo>
                  <a:pt x="2192" y="1838"/>
                </a:lnTo>
                <a:lnTo>
                  <a:pt x="2200" y="1840"/>
                </a:lnTo>
                <a:lnTo>
                  <a:pt x="2204" y="1840"/>
                </a:lnTo>
                <a:lnTo>
                  <a:pt x="2210" y="1840"/>
                </a:lnTo>
                <a:lnTo>
                  <a:pt x="2218" y="1844"/>
                </a:lnTo>
                <a:lnTo>
                  <a:pt x="2224" y="1846"/>
                </a:lnTo>
                <a:lnTo>
                  <a:pt x="2226" y="1846"/>
                </a:lnTo>
                <a:lnTo>
                  <a:pt x="2228" y="1846"/>
                </a:lnTo>
                <a:lnTo>
                  <a:pt x="2230" y="1844"/>
                </a:lnTo>
                <a:lnTo>
                  <a:pt x="2230" y="1842"/>
                </a:lnTo>
                <a:lnTo>
                  <a:pt x="2230" y="1818"/>
                </a:lnTo>
                <a:lnTo>
                  <a:pt x="2230" y="1812"/>
                </a:lnTo>
                <a:lnTo>
                  <a:pt x="2226" y="1806"/>
                </a:lnTo>
                <a:lnTo>
                  <a:pt x="2216" y="1798"/>
                </a:lnTo>
                <a:lnTo>
                  <a:pt x="2214" y="1796"/>
                </a:lnTo>
                <a:lnTo>
                  <a:pt x="2212" y="1794"/>
                </a:lnTo>
                <a:lnTo>
                  <a:pt x="2208" y="1796"/>
                </a:lnTo>
                <a:lnTo>
                  <a:pt x="2206" y="1798"/>
                </a:lnTo>
                <a:lnTo>
                  <a:pt x="2198" y="1806"/>
                </a:lnTo>
                <a:lnTo>
                  <a:pt x="2190" y="1810"/>
                </a:lnTo>
                <a:lnTo>
                  <a:pt x="2184" y="1810"/>
                </a:lnTo>
                <a:lnTo>
                  <a:pt x="2180" y="1810"/>
                </a:lnTo>
                <a:close/>
                <a:moveTo>
                  <a:pt x="2152" y="1544"/>
                </a:moveTo>
                <a:lnTo>
                  <a:pt x="2152" y="1544"/>
                </a:lnTo>
                <a:lnTo>
                  <a:pt x="2152" y="1542"/>
                </a:lnTo>
                <a:lnTo>
                  <a:pt x="2152" y="1540"/>
                </a:lnTo>
                <a:lnTo>
                  <a:pt x="2150" y="1540"/>
                </a:lnTo>
                <a:lnTo>
                  <a:pt x="2148" y="1542"/>
                </a:lnTo>
                <a:lnTo>
                  <a:pt x="2138" y="1550"/>
                </a:lnTo>
                <a:lnTo>
                  <a:pt x="2134" y="1558"/>
                </a:lnTo>
                <a:lnTo>
                  <a:pt x="2132" y="1564"/>
                </a:lnTo>
                <a:lnTo>
                  <a:pt x="2132" y="1568"/>
                </a:lnTo>
                <a:lnTo>
                  <a:pt x="2134" y="1576"/>
                </a:lnTo>
                <a:lnTo>
                  <a:pt x="2136" y="1584"/>
                </a:lnTo>
                <a:lnTo>
                  <a:pt x="2140" y="1588"/>
                </a:lnTo>
                <a:lnTo>
                  <a:pt x="2140" y="1590"/>
                </a:lnTo>
                <a:lnTo>
                  <a:pt x="2142" y="1592"/>
                </a:lnTo>
                <a:lnTo>
                  <a:pt x="2144" y="1590"/>
                </a:lnTo>
                <a:lnTo>
                  <a:pt x="2144" y="1588"/>
                </a:lnTo>
                <a:lnTo>
                  <a:pt x="2150" y="1564"/>
                </a:lnTo>
                <a:lnTo>
                  <a:pt x="2152" y="1548"/>
                </a:lnTo>
                <a:lnTo>
                  <a:pt x="2152" y="1544"/>
                </a:lnTo>
                <a:close/>
                <a:moveTo>
                  <a:pt x="2066" y="2082"/>
                </a:moveTo>
                <a:lnTo>
                  <a:pt x="2066" y="2082"/>
                </a:lnTo>
                <a:lnTo>
                  <a:pt x="2068" y="2082"/>
                </a:lnTo>
                <a:lnTo>
                  <a:pt x="2070" y="2082"/>
                </a:lnTo>
                <a:lnTo>
                  <a:pt x="2072" y="2080"/>
                </a:lnTo>
                <a:lnTo>
                  <a:pt x="2070" y="2078"/>
                </a:lnTo>
                <a:lnTo>
                  <a:pt x="2068" y="2072"/>
                </a:lnTo>
                <a:lnTo>
                  <a:pt x="2062" y="2066"/>
                </a:lnTo>
                <a:lnTo>
                  <a:pt x="2056" y="2062"/>
                </a:lnTo>
                <a:lnTo>
                  <a:pt x="2032" y="2058"/>
                </a:lnTo>
                <a:lnTo>
                  <a:pt x="2018" y="2052"/>
                </a:lnTo>
                <a:lnTo>
                  <a:pt x="2012" y="2048"/>
                </a:lnTo>
                <a:lnTo>
                  <a:pt x="2006" y="2046"/>
                </a:lnTo>
                <a:lnTo>
                  <a:pt x="1998" y="2046"/>
                </a:lnTo>
                <a:lnTo>
                  <a:pt x="1994" y="2046"/>
                </a:lnTo>
                <a:lnTo>
                  <a:pt x="1978" y="2046"/>
                </a:lnTo>
                <a:lnTo>
                  <a:pt x="1964" y="2046"/>
                </a:lnTo>
                <a:lnTo>
                  <a:pt x="1948" y="2046"/>
                </a:lnTo>
                <a:lnTo>
                  <a:pt x="1916" y="2046"/>
                </a:lnTo>
                <a:lnTo>
                  <a:pt x="1912" y="2046"/>
                </a:lnTo>
                <a:lnTo>
                  <a:pt x="1916" y="2048"/>
                </a:lnTo>
                <a:lnTo>
                  <a:pt x="1940" y="2062"/>
                </a:lnTo>
                <a:lnTo>
                  <a:pt x="1954" y="2066"/>
                </a:lnTo>
                <a:lnTo>
                  <a:pt x="1998" y="2074"/>
                </a:lnTo>
                <a:lnTo>
                  <a:pt x="2014" y="2074"/>
                </a:lnTo>
                <a:lnTo>
                  <a:pt x="2026" y="2074"/>
                </a:lnTo>
                <a:lnTo>
                  <a:pt x="2042" y="2076"/>
                </a:lnTo>
                <a:lnTo>
                  <a:pt x="2066" y="2082"/>
                </a:lnTo>
                <a:close/>
                <a:moveTo>
                  <a:pt x="2126" y="1676"/>
                </a:moveTo>
                <a:lnTo>
                  <a:pt x="2126" y="1676"/>
                </a:lnTo>
                <a:lnTo>
                  <a:pt x="2124" y="1684"/>
                </a:lnTo>
                <a:lnTo>
                  <a:pt x="2126" y="1692"/>
                </a:lnTo>
                <a:lnTo>
                  <a:pt x="2130" y="1706"/>
                </a:lnTo>
                <a:lnTo>
                  <a:pt x="2134" y="1712"/>
                </a:lnTo>
                <a:lnTo>
                  <a:pt x="2138" y="1718"/>
                </a:lnTo>
                <a:lnTo>
                  <a:pt x="2142" y="1722"/>
                </a:lnTo>
                <a:lnTo>
                  <a:pt x="2148" y="1722"/>
                </a:lnTo>
                <a:lnTo>
                  <a:pt x="2152" y="1724"/>
                </a:lnTo>
                <a:lnTo>
                  <a:pt x="2158" y="1728"/>
                </a:lnTo>
                <a:lnTo>
                  <a:pt x="2174" y="1738"/>
                </a:lnTo>
                <a:lnTo>
                  <a:pt x="2180" y="1744"/>
                </a:lnTo>
                <a:lnTo>
                  <a:pt x="2186" y="1750"/>
                </a:lnTo>
                <a:lnTo>
                  <a:pt x="2188" y="1754"/>
                </a:lnTo>
                <a:lnTo>
                  <a:pt x="2192" y="1760"/>
                </a:lnTo>
                <a:lnTo>
                  <a:pt x="2198" y="1766"/>
                </a:lnTo>
                <a:lnTo>
                  <a:pt x="2204" y="1768"/>
                </a:lnTo>
                <a:lnTo>
                  <a:pt x="2206" y="1768"/>
                </a:lnTo>
                <a:lnTo>
                  <a:pt x="2208" y="1768"/>
                </a:lnTo>
                <a:lnTo>
                  <a:pt x="2210" y="1766"/>
                </a:lnTo>
                <a:lnTo>
                  <a:pt x="2210" y="1764"/>
                </a:lnTo>
                <a:lnTo>
                  <a:pt x="2210" y="1760"/>
                </a:lnTo>
                <a:lnTo>
                  <a:pt x="2210" y="1752"/>
                </a:lnTo>
                <a:lnTo>
                  <a:pt x="2206" y="1746"/>
                </a:lnTo>
                <a:lnTo>
                  <a:pt x="2196" y="1730"/>
                </a:lnTo>
                <a:lnTo>
                  <a:pt x="2190" y="1724"/>
                </a:lnTo>
                <a:lnTo>
                  <a:pt x="2184" y="1718"/>
                </a:lnTo>
                <a:lnTo>
                  <a:pt x="2168" y="1708"/>
                </a:lnTo>
                <a:lnTo>
                  <a:pt x="2164" y="1704"/>
                </a:lnTo>
                <a:lnTo>
                  <a:pt x="2162" y="1698"/>
                </a:lnTo>
                <a:lnTo>
                  <a:pt x="2164" y="1686"/>
                </a:lnTo>
                <a:lnTo>
                  <a:pt x="2170" y="1672"/>
                </a:lnTo>
                <a:lnTo>
                  <a:pt x="2168" y="1666"/>
                </a:lnTo>
                <a:lnTo>
                  <a:pt x="2164" y="1660"/>
                </a:lnTo>
                <a:lnTo>
                  <a:pt x="2160" y="1658"/>
                </a:lnTo>
                <a:lnTo>
                  <a:pt x="2152" y="1656"/>
                </a:lnTo>
                <a:lnTo>
                  <a:pt x="2146" y="1658"/>
                </a:lnTo>
                <a:lnTo>
                  <a:pt x="2140" y="1660"/>
                </a:lnTo>
                <a:lnTo>
                  <a:pt x="2134" y="1666"/>
                </a:lnTo>
                <a:lnTo>
                  <a:pt x="2130" y="1672"/>
                </a:lnTo>
                <a:lnTo>
                  <a:pt x="2126" y="1676"/>
                </a:lnTo>
                <a:close/>
                <a:moveTo>
                  <a:pt x="3046" y="620"/>
                </a:moveTo>
                <a:lnTo>
                  <a:pt x="3046" y="620"/>
                </a:lnTo>
                <a:lnTo>
                  <a:pt x="3052" y="616"/>
                </a:lnTo>
                <a:lnTo>
                  <a:pt x="3054" y="610"/>
                </a:lnTo>
                <a:lnTo>
                  <a:pt x="3062" y="478"/>
                </a:lnTo>
                <a:lnTo>
                  <a:pt x="3060" y="472"/>
                </a:lnTo>
                <a:lnTo>
                  <a:pt x="3056" y="466"/>
                </a:lnTo>
                <a:lnTo>
                  <a:pt x="3050" y="464"/>
                </a:lnTo>
                <a:lnTo>
                  <a:pt x="3038" y="460"/>
                </a:lnTo>
                <a:lnTo>
                  <a:pt x="3034" y="458"/>
                </a:lnTo>
                <a:lnTo>
                  <a:pt x="3028" y="454"/>
                </a:lnTo>
                <a:lnTo>
                  <a:pt x="3020" y="446"/>
                </a:lnTo>
                <a:lnTo>
                  <a:pt x="3006" y="438"/>
                </a:lnTo>
                <a:lnTo>
                  <a:pt x="3002" y="434"/>
                </a:lnTo>
                <a:lnTo>
                  <a:pt x="2994" y="432"/>
                </a:lnTo>
                <a:lnTo>
                  <a:pt x="2986" y="432"/>
                </a:lnTo>
                <a:lnTo>
                  <a:pt x="2972" y="432"/>
                </a:lnTo>
                <a:lnTo>
                  <a:pt x="2966" y="430"/>
                </a:lnTo>
                <a:lnTo>
                  <a:pt x="2958" y="428"/>
                </a:lnTo>
                <a:lnTo>
                  <a:pt x="2952" y="424"/>
                </a:lnTo>
                <a:lnTo>
                  <a:pt x="2946" y="422"/>
                </a:lnTo>
                <a:lnTo>
                  <a:pt x="2938" y="422"/>
                </a:lnTo>
                <a:lnTo>
                  <a:pt x="2934" y="422"/>
                </a:lnTo>
                <a:lnTo>
                  <a:pt x="2920" y="422"/>
                </a:lnTo>
                <a:lnTo>
                  <a:pt x="2918" y="424"/>
                </a:lnTo>
                <a:lnTo>
                  <a:pt x="2918" y="430"/>
                </a:lnTo>
                <a:lnTo>
                  <a:pt x="2924" y="452"/>
                </a:lnTo>
                <a:lnTo>
                  <a:pt x="2922" y="460"/>
                </a:lnTo>
                <a:lnTo>
                  <a:pt x="2918" y="464"/>
                </a:lnTo>
                <a:lnTo>
                  <a:pt x="2914" y="466"/>
                </a:lnTo>
                <a:lnTo>
                  <a:pt x="2906" y="468"/>
                </a:lnTo>
                <a:lnTo>
                  <a:pt x="2900" y="466"/>
                </a:lnTo>
                <a:lnTo>
                  <a:pt x="2894" y="464"/>
                </a:lnTo>
                <a:lnTo>
                  <a:pt x="2888" y="460"/>
                </a:lnTo>
                <a:lnTo>
                  <a:pt x="2882" y="454"/>
                </a:lnTo>
                <a:lnTo>
                  <a:pt x="2880" y="448"/>
                </a:lnTo>
                <a:lnTo>
                  <a:pt x="2876" y="436"/>
                </a:lnTo>
                <a:lnTo>
                  <a:pt x="2874" y="432"/>
                </a:lnTo>
                <a:lnTo>
                  <a:pt x="2868" y="432"/>
                </a:lnTo>
                <a:lnTo>
                  <a:pt x="2856" y="432"/>
                </a:lnTo>
                <a:lnTo>
                  <a:pt x="2848" y="432"/>
                </a:lnTo>
                <a:lnTo>
                  <a:pt x="2842" y="436"/>
                </a:lnTo>
                <a:lnTo>
                  <a:pt x="2836" y="438"/>
                </a:lnTo>
                <a:lnTo>
                  <a:pt x="2830" y="438"/>
                </a:lnTo>
                <a:lnTo>
                  <a:pt x="2816" y="434"/>
                </a:lnTo>
                <a:lnTo>
                  <a:pt x="2800" y="432"/>
                </a:lnTo>
                <a:lnTo>
                  <a:pt x="2786" y="432"/>
                </a:lnTo>
                <a:lnTo>
                  <a:pt x="2780" y="432"/>
                </a:lnTo>
                <a:lnTo>
                  <a:pt x="2774" y="436"/>
                </a:lnTo>
                <a:lnTo>
                  <a:pt x="2772" y="438"/>
                </a:lnTo>
                <a:lnTo>
                  <a:pt x="2768" y="438"/>
                </a:lnTo>
                <a:lnTo>
                  <a:pt x="2764" y="436"/>
                </a:lnTo>
                <a:lnTo>
                  <a:pt x="2756" y="426"/>
                </a:lnTo>
                <a:lnTo>
                  <a:pt x="2752" y="420"/>
                </a:lnTo>
                <a:lnTo>
                  <a:pt x="2750" y="414"/>
                </a:lnTo>
                <a:lnTo>
                  <a:pt x="2750" y="400"/>
                </a:lnTo>
                <a:lnTo>
                  <a:pt x="2748" y="394"/>
                </a:lnTo>
                <a:lnTo>
                  <a:pt x="2742" y="388"/>
                </a:lnTo>
                <a:lnTo>
                  <a:pt x="2726" y="376"/>
                </a:lnTo>
                <a:lnTo>
                  <a:pt x="2720" y="374"/>
                </a:lnTo>
                <a:lnTo>
                  <a:pt x="2712" y="372"/>
                </a:lnTo>
                <a:lnTo>
                  <a:pt x="2680" y="372"/>
                </a:lnTo>
                <a:lnTo>
                  <a:pt x="2664" y="372"/>
                </a:lnTo>
                <a:lnTo>
                  <a:pt x="2630" y="372"/>
                </a:lnTo>
                <a:lnTo>
                  <a:pt x="2624" y="370"/>
                </a:lnTo>
                <a:lnTo>
                  <a:pt x="2622" y="368"/>
                </a:lnTo>
                <a:lnTo>
                  <a:pt x="2620" y="362"/>
                </a:lnTo>
                <a:lnTo>
                  <a:pt x="2618" y="358"/>
                </a:lnTo>
                <a:lnTo>
                  <a:pt x="2606" y="348"/>
                </a:lnTo>
                <a:lnTo>
                  <a:pt x="2590" y="338"/>
                </a:lnTo>
                <a:lnTo>
                  <a:pt x="2586" y="332"/>
                </a:lnTo>
                <a:lnTo>
                  <a:pt x="2584" y="326"/>
                </a:lnTo>
                <a:lnTo>
                  <a:pt x="2584" y="322"/>
                </a:lnTo>
                <a:lnTo>
                  <a:pt x="2580" y="316"/>
                </a:lnTo>
                <a:lnTo>
                  <a:pt x="2576" y="312"/>
                </a:lnTo>
                <a:lnTo>
                  <a:pt x="2474" y="286"/>
                </a:lnTo>
                <a:lnTo>
                  <a:pt x="2468" y="286"/>
                </a:lnTo>
                <a:lnTo>
                  <a:pt x="2466" y="288"/>
                </a:lnTo>
                <a:lnTo>
                  <a:pt x="2466" y="290"/>
                </a:lnTo>
                <a:lnTo>
                  <a:pt x="2464" y="294"/>
                </a:lnTo>
                <a:lnTo>
                  <a:pt x="2458" y="298"/>
                </a:lnTo>
                <a:lnTo>
                  <a:pt x="2442" y="310"/>
                </a:lnTo>
                <a:lnTo>
                  <a:pt x="2438" y="314"/>
                </a:lnTo>
                <a:lnTo>
                  <a:pt x="2438" y="322"/>
                </a:lnTo>
                <a:lnTo>
                  <a:pt x="2444" y="336"/>
                </a:lnTo>
                <a:lnTo>
                  <a:pt x="2444" y="338"/>
                </a:lnTo>
                <a:lnTo>
                  <a:pt x="2444" y="342"/>
                </a:lnTo>
                <a:lnTo>
                  <a:pt x="2442" y="344"/>
                </a:lnTo>
                <a:lnTo>
                  <a:pt x="2438" y="346"/>
                </a:lnTo>
                <a:lnTo>
                  <a:pt x="2424" y="350"/>
                </a:lnTo>
                <a:lnTo>
                  <a:pt x="2408" y="352"/>
                </a:lnTo>
                <a:lnTo>
                  <a:pt x="2406" y="352"/>
                </a:lnTo>
                <a:lnTo>
                  <a:pt x="2390" y="350"/>
                </a:lnTo>
                <a:lnTo>
                  <a:pt x="2376" y="346"/>
                </a:lnTo>
                <a:lnTo>
                  <a:pt x="2368" y="346"/>
                </a:lnTo>
                <a:lnTo>
                  <a:pt x="2362" y="348"/>
                </a:lnTo>
                <a:lnTo>
                  <a:pt x="2358" y="350"/>
                </a:lnTo>
                <a:lnTo>
                  <a:pt x="2350" y="350"/>
                </a:lnTo>
                <a:lnTo>
                  <a:pt x="2346" y="346"/>
                </a:lnTo>
                <a:lnTo>
                  <a:pt x="2332" y="340"/>
                </a:lnTo>
                <a:lnTo>
                  <a:pt x="2326" y="336"/>
                </a:lnTo>
                <a:lnTo>
                  <a:pt x="2324" y="336"/>
                </a:lnTo>
                <a:lnTo>
                  <a:pt x="2322" y="336"/>
                </a:lnTo>
                <a:lnTo>
                  <a:pt x="2320" y="338"/>
                </a:lnTo>
                <a:lnTo>
                  <a:pt x="2318" y="342"/>
                </a:lnTo>
                <a:lnTo>
                  <a:pt x="2318" y="354"/>
                </a:lnTo>
                <a:lnTo>
                  <a:pt x="2318" y="362"/>
                </a:lnTo>
                <a:lnTo>
                  <a:pt x="2314" y="368"/>
                </a:lnTo>
                <a:lnTo>
                  <a:pt x="2304" y="376"/>
                </a:lnTo>
                <a:lnTo>
                  <a:pt x="2302" y="378"/>
                </a:lnTo>
                <a:lnTo>
                  <a:pt x="2300" y="378"/>
                </a:lnTo>
                <a:lnTo>
                  <a:pt x="2298" y="378"/>
                </a:lnTo>
                <a:lnTo>
                  <a:pt x="2294" y="376"/>
                </a:lnTo>
                <a:lnTo>
                  <a:pt x="2284" y="360"/>
                </a:lnTo>
                <a:lnTo>
                  <a:pt x="2276" y="346"/>
                </a:lnTo>
                <a:lnTo>
                  <a:pt x="2264" y="330"/>
                </a:lnTo>
                <a:lnTo>
                  <a:pt x="2262" y="324"/>
                </a:lnTo>
                <a:lnTo>
                  <a:pt x="2264" y="316"/>
                </a:lnTo>
                <a:lnTo>
                  <a:pt x="2276" y="300"/>
                </a:lnTo>
                <a:lnTo>
                  <a:pt x="2278" y="294"/>
                </a:lnTo>
                <a:lnTo>
                  <a:pt x="2280" y="286"/>
                </a:lnTo>
                <a:lnTo>
                  <a:pt x="2280" y="282"/>
                </a:lnTo>
                <a:lnTo>
                  <a:pt x="2278" y="276"/>
                </a:lnTo>
                <a:lnTo>
                  <a:pt x="2274" y="268"/>
                </a:lnTo>
                <a:lnTo>
                  <a:pt x="2266" y="260"/>
                </a:lnTo>
                <a:lnTo>
                  <a:pt x="2252" y="252"/>
                </a:lnTo>
                <a:lnTo>
                  <a:pt x="2248" y="248"/>
                </a:lnTo>
                <a:lnTo>
                  <a:pt x="2240" y="246"/>
                </a:lnTo>
                <a:lnTo>
                  <a:pt x="2232" y="246"/>
                </a:lnTo>
                <a:lnTo>
                  <a:pt x="2230" y="246"/>
                </a:lnTo>
                <a:lnTo>
                  <a:pt x="2222" y="244"/>
                </a:lnTo>
                <a:lnTo>
                  <a:pt x="2216" y="240"/>
                </a:lnTo>
                <a:lnTo>
                  <a:pt x="2204" y="232"/>
                </a:lnTo>
                <a:lnTo>
                  <a:pt x="2198" y="230"/>
                </a:lnTo>
                <a:lnTo>
                  <a:pt x="2196" y="228"/>
                </a:lnTo>
                <a:lnTo>
                  <a:pt x="2192" y="228"/>
                </a:lnTo>
                <a:lnTo>
                  <a:pt x="2190" y="230"/>
                </a:lnTo>
                <a:lnTo>
                  <a:pt x="2188" y="232"/>
                </a:lnTo>
                <a:lnTo>
                  <a:pt x="2186" y="238"/>
                </a:lnTo>
                <a:lnTo>
                  <a:pt x="2178" y="252"/>
                </a:lnTo>
                <a:lnTo>
                  <a:pt x="2176" y="258"/>
                </a:lnTo>
                <a:lnTo>
                  <a:pt x="2170" y="262"/>
                </a:lnTo>
                <a:lnTo>
                  <a:pt x="2164" y="264"/>
                </a:lnTo>
                <a:lnTo>
                  <a:pt x="2132" y="264"/>
                </a:lnTo>
                <a:lnTo>
                  <a:pt x="2124" y="264"/>
                </a:lnTo>
                <a:lnTo>
                  <a:pt x="2116" y="262"/>
                </a:lnTo>
                <a:lnTo>
                  <a:pt x="2110" y="258"/>
                </a:lnTo>
                <a:lnTo>
                  <a:pt x="2104" y="254"/>
                </a:lnTo>
                <a:lnTo>
                  <a:pt x="2100" y="248"/>
                </a:lnTo>
                <a:lnTo>
                  <a:pt x="2098" y="242"/>
                </a:lnTo>
                <a:lnTo>
                  <a:pt x="2092" y="238"/>
                </a:lnTo>
                <a:lnTo>
                  <a:pt x="2086" y="236"/>
                </a:lnTo>
                <a:lnTo>
                  <a:pt x="2062" y="236"/>
                </a:lnTo>
                <a:lnTo>
                  <a:pt x="2054" y="236"/>
                </a:lnTo>
                <a:lnTo>
                  <a:pt x="2048" y="240"/>
                </a:lnTo>
                <a:lnTo>
                  <a:pt x="2032" y="250"/>
                </a:lnTo>
                <a:lnTo>
                  <a:pt x="2030" y="252"/>
                </a:lnTo>
                <a:lnTo>
                  <a:pt x="2028" y="252"/>
                </a:lnTo>
                <a:lnTo>
                  <a:pt x="2026" y="250"/>
                </a:lnTo>
                <a:lnTo>
                  <a:pt x="2026" y="246"/>
                </a:lnTo>
                <a:lnTo>
                  <a:pt x="2026" y="244"/>
                </a:lnTo>
                <a:lnTo>
                  <a:pt x="2024" y="236"/>
                </a:lnTo>
                <a:lnTo>
                  <a:pt x="2020" y="230"/>
                </a:lnTo>
                <a:lnTo>
                  <a:pt x="2012" y="222"/>
                </a:lnTo>
                <a:lnTo>
                  <a:pt x="2004" y="218"/>
                </a:lnTo>
                <a:lnTo>
                  <a:pt x="1998" y="216"/>
                </a:lnTo>
                <a:lnTo>
                  <a:pt x="1994" y="216"/>
                </a:lnTo>
                <a:lnTo>
                  <a:pt x="1986" y="218"/>
                </a:lnTo>
                <a:lnTo>
                  <a:pt x="1980" y="222"/>
                </a:lnTo>
                <a:lnTo>
                  <a:pt x="1972" y="230"/>
                </a:lnTo>
                <a:lnTo>
                  <a:pt x="1960" y="240"/>
                </a:lnTo>
                <a:lnTo>
                  <a:pt x="1944" y="250"/>
                </a:lnTo>
                <a:lnTo>
                  <a:pt x="1930" y="260"/>
                </a:lnTo>
                <a:lnTo>
                  <a:pt x="1914" y="270"/>
                </a:lnTo>
                <a:lnTo>
                  <a:pt x="1910" y="272"/>
                </a:lnTo>
                <a:lnTo>
                  <a:pt x="1912" y="268"/>
                </a:lnTo>
                <a:lnTo>
                  <a:pt x="1922" y="252"/>
                </a:lnTo>
                <a:lnTo>
                  <a:pt x="1928" y="246"/>
                </a:lnTo>
                <a:lnTo>
                  <a:pt x="1934" y="242"/>
                </a:lnTo>
                <a:lnTo>
                  <a:pt x="1940" y="238"/>
                </a:lnTo>
                <a:lnTo>
                  <a:pt x="1946" y="234"/>
                </a:lnTo>
                <a:lnTo>
                  <a:pt x="1952" y="228"/>
                </a:lnTo>
                <a:lnTo>
                  <a:pt x="1972" y="194"/>
                </a:lnTo>
                <a:lnTo>
                  <a:pt x="1982" y="180"/>
                </a:lnTo>
                <a:lnTo>
                  <a:pt x="1990" y="172"/>
                </a:lnTo>
                <a:lnTo>
                  <a:pt x="2000" y="160"/>
                </a:lnTo>
                <a:lnTo>
                  <a:pt x="2010" y="144"/>
                </a:lnTo>
                <a:lnTo>
                  <a:pt x="2014" y="138"/>
                </a:lnTo>
                <a:lnTo>
                  <a:pt x="2014" y="130"/>
                </a:lnTo>
                <a:lnTo>
                  <a:pt x="2008" y="96"/>
                </a:lnTo>
                <a:lnTo>
                  <a:pt x="2004" y="90"/>
                </a:lnTo>
                <a:lnTo>
                  <a:pt x="2000" y="84"/>
                </a:lnTo>
                <a:lnTo>
                  <a:pt x="1972" y="64"/>
                </a:lnTo>
                <a:lnTo>
                  <a:pt x="1958" y="56"/>
                </a:lnTo>
                <a:lnTo>
                  <a:pt x="1944" y="52"/>
                </a:lnTo>
                <a:lnTo>
                  <a:pt x="1940" y="48"/>
                </a:lnTo>
                <a:lnTo>
                  <a:pt x="1938" y="44"/>
                </a:lnTo>
                <a:lnTo>
                  <a:pt x="1934" y="32"/>
                </a:lnTo>
                <a:lnTo>
                  <a:pt x="1922" y="8"/>
                </a:lnTo>
                <a:lnTo>
                  <a:pt x="1916" y="2"/>
                </a:lnTo>
                <a:lnTo>
                  <a:pt x="1910" y="0"/>
                </a:lnTo>
                <a:lnTo>
                  <a:pt x="1886" y="0"/>
                </a:lnTo>
                <a:lnTo>
                  <a:pt x="1880" y="2"/>
                </a:lnTo>
                <a:lnTo>
                  <a:pt x="1872" y="6"/>
                </a:lnTo>
                <a:lnTo>
                  <a:pt x="1844" y="34"/>
                </a:lnTo>
                <a:lnTo>
                  <a:pt x="1840" y="40"/>
                </a:lnTo>
                <a:lnTo>
                  <a:pt x="1838" y="48"/>
                </a:lnTo>
                <a:lnTo>
                  <a:pt x="1832" y="70"/>
                </a:lnTo>
                <a:lnTo>
                  <a:pt x="1828" y="78"/>
                </a:lnTo>
                <a:lnTo>
                  <a:pt x="1822" y="82"/>
                </a:lnTo>
                <a:lnTo>
                  <a:pt x="1788" y="104"/>
                </a:lnTo>
                <a:lnTo>
                  <a:pt x="1780" y="106"/>
                </a:lnTo>
                <a:lnTo>
                  <a:pt x="1774" y="104"/>
                </a:lnTo>
                <a:lnTo>
                  <a:pt x="1758" y="92"/>
                </a:lnTo>
                <a:lnTo>
                  <a:pt x="1750" y="90"/>
                </a:lnTo>
                <a:lnTo>
                  <a:pt x="1744" y="92"/>
                </a:lnTo>
                <a:lnTo>
                  <a:pt x="1710" y="106"/>
                </a:lnTo>
                <a:lnTo>
                  <a:pt x="1696" y="112"/>
                </a:lnTo>
                <a:lnTo>
                  <a:pt x="1660" y="134"/>
                </a:lnTo>
                <a:lnTo>
                  <a:pt x="1648" y="144"/>
                </a:lnTo>
                <a:lnTo>
                  <a:pt x="1630" y="162"/>
                </a:lnTo>
                <a:lnTo>
                  <a:pt x="1626" y="168"/>
                </a:lnTo>
                <a:lnTo>
                  <a:pt x="1622" y="174"/>
                </a:lnTo>
                <a:lnTo>
                  <a:pt x="1616" y="218"/>
                </a:lnTo>
                <a:lnTo>
                  <a:pt x="1612" y="224"/>
                </a:lnTo>
                <a:lnTo>
                  <a:pt x="1606" y="228"/>
                </a:lnTo>
                <a:lnTo>
                  <a:pt x="1544" y="244"/>
                </a:lnTo>
                <a:lnTo>
                  <a:pt x="1536" y="246"/>
                </a:lnTo>
                <a:lnTo>
                  <a:pt x="1532" y="252"/>
                </a:lnTo>
                <a:lnTo>
                  <a:pt x="1530" y="258"/>
                </a:lnTo>
                <a:lnTo>
                  <a:pt x="1528" y="264"/>
                </a:lnTo>
                <a:lnTo>
                  <a:pt x="1526" y="272"/>
                </a:lnTo>
                <a:lnTo>
                  <a:pt x="1526" y="306"/>
                </a:lnTo>
                <a:lnTo>
                  <a:pt x="1524" y="310"/>
                </a:lnTo>
                <a:lnTo>
                  <a:pt x="1522" y="308"/>
                </a:lnTo>
                <a:lnTo>
                  <a:pt x="1516" y="304"/>
                </a:lnTo>
                <a:lnTo>
                  <a:pt x="1508" y="302"/>
                </a:lnTo>
                <a:lnTo>
                  <a:pt x="1494" y="296"/>
                </a:lnTo>
                <a:lnTo>
                  <a:pt x="1488" y="296"/>
                </a:lnTo>
                <a:lnTo>
                  <a:pt x="1482" y="300"/>
                </a:lnTo>
                <a:lnTo>
                  <a:pt x="1472" y="316"/>
                </a:lnTo>
                <a:lnTo>
                  <a:pt x="1468" y="320"/>
                </a:lnTo>
                <a:lnTo>
                  <a:pt x="1464" y="320"/>
                </a:lnTo>
                <a:lnTo>
                  <a:pt x="1462" y="318"/>
                </a:lnTo>
                <a:lnTo>
                  <a:pt x="1458" y="314"/>
                </a:lnTo>
                <a:lnTo>
                  <a:pt x="1458" y="308"/>
                </a:lnTo>
                <a:lnTo>
                  <a:pt x="1456" y="304"/>
                </a:lnTo>
                <a:lnTo>
                  <a:pt x="1452" y="298"/>
                </a:lnTo>
                <a:lnTo>
                  <a:pt x="1444" y="290"/>
                </a:lnTo>
                <a:lnTo>
                  <a:pt x="1438" y="286"/>
                </a:lnTo>
                <a:lnTo>
                  <a:pt x="1434" y="284"/>
                </a:lnTo>
                <a:lnTo>
                  <a:pt x="1428" y="286"/>
                </a:lnTo>
                <a:lnTo>
                  <a:pt x="1426" y="292"/>
                </a:lnTo>
                <a:lnTo>
                  <a:pt x="1420" y="306"/>
                </a:lnTo>
                <a:lnTo>
                  <a:pt x="1418" y="322"/>
                </a:lnTo>
                <a:lnTo>
                  <a:pt x="1418" y="336"/>
                </a:lnTo>
                <a:lnTo>
                  <a:pt x="1418" y="352"/>
                </a:lnTo>
                <a:lnTo>
                  <a:pt x="1418" y="374"/>
                </a:lnTo>
                <a:lnTo>
                  <a:pt x="1416" y="382"/>
                </a:lnTo>
                <a:lnTo>
                  <a:pt x="1414" y="388"/>
                </a:lnTo>
                <a:lnTo>
                  <a:pt x="1412" y="388"/>
                </a:lnTo>
                <a:lnTo>
                  <a:pt x="1408" y="388"/>
                </a:lnTo>
                <a:lnTo>
                  <a:pt x="1404" y="384"/>
                </a:lnTo>
                <a:lnTo>
                  <a:pt x="1402" y="380"/>
                </a:lnTo>
                <a:lnTo>
                  <a:pt x="1400" y="372"/>
                </a:lnTo>
                <a:lnTo>
                  <a:pt x="1400" y="364"/>
                </a:lnTo>
                <a:lnTo>
                  <a:pt x="1406" y="340"/>
                </a:lnTo>
                <a:lnTo>
                  <a:pt x="1408" y="334"/>
                </a:lnTo>
                <a:lnTo>
                  <a:pt x="1406" y="326"/>
                </a:lnTo>
                <a:lnTo>
                  <a:pt x="1402" y="312"/>
                </a:lnTo>
                <a:lnTo>
                  <a:pt x="1398" y="296"/>
                </a:lnTo>
                <a:lnTo>
                  <a:pt x="1398" y="292"/>
                </a:lnTo>
                <a:lnTo>
                  <a:pt x="1396" y="286"/>
                </a:lnTo>
                <a:lnTo>
                  <a:pt x="1392" y="282"/>
                </a:lnTo>
                <a:lnTo>
                  <a:pt x="1376" y="278"/>
                </a:lnTo>
                <a:lnTo>
                  <a:pt x="1362" y="274"/>
                </a:lnTo>
                <a:lnTo>
                  <a:pt x="1348" y="274"/>
                </a:lnTo>
                <a:lnTo>
                  <a:pt x="1342" y="276"/>
                </a:lnTo>
                <a:lnTo>
                  <a:pt x="1338" y="282"/>
                </a:lnTo>
                <a:lnTo>
                  <a:pt x="1322" y="336"/>
                </a:lnTo>
                <a:lnTo>
                  <a:pt x="1320" y="342"/>
                </a:lnTo>
                <a:lnTo>
                  <a:pt x="1316" y="348"/>
                </a:lnTo>
                <a:lnTo>
                  <a:pt x="1308" y="360"/>
                </a:lnTo>
                <a:lnTo>
                  <a:pt x="1304" y="366"/>
                </a:lnTo>
                <a:lnTo>
                  <a:pt x="1304" y="372"/>
                </a:lnTo>
                <a:lnTo>
                  <a:pt x="1304" y="380"/>
                </a:lnTo>
                <a:lnTo>
                  <a:pt x="1308" y="384"/>
                </a:lnTo>
                <a:lnTo>
                  <a:pt x="1310" y="392"/>
                </a:lnTo>
                <a:lnTo>
                  <a:pt x="1310" y="400"/>
                </a:lnTo>
                <a:lnTo>
                  <a:pt x="1310" y="414"/>
                </a:lnTo>
                <a:lnTo>
                  <a:pt x="1310" y="426"/>
                </a:lnTo>
                <a:lnTo>
                  <a:pt x="1312" y="432"/>
                </a:lnTo>
                <a:lnTo>
                  <a:pt x="1316" y="436"/>
                </a:lnTo>
                <a:lnTo>
                  <a:pt x="1334" y="454"/>
                </a:lnTo>
                <a:lnTo>
                  <a:pt x="1338" y="460"/>
                </a:lnTo>
                <a:lnTo>
                  <a:pt x="1336" y="468"/>
                </a:lnTo>
                <a:lnTo>
                  <a:pt x="1324" y="484"/>
                </a:lnTo>
                <a:lnTo>
                  <a:pt x="1322" y="486"/>
                </a:lnTo>
                <a:lnTo>
                  <a:pt x="1320" y="486"/>
                </a:lnTo>
                <a:lnTo>
                  <a:pt x="1318" y="486"/>
                </a:lnTo>
                <a:lnTo>
                  <a:pt x="1314" y="484"/>
                </a:lnTo>
                <a:lnTo>
                  <a:pt x="1296" y="466"/>
                </a:lnTo>
                <a:lnTo>
                  <a:pt x="1284" y="456"/>
                </a:lnTo>
                <a:lnTo>
                  <a:pt x="1258" y="436"/>
                </a:lnTo>
                <a:lnTo>
                  <a:pt x="1252" y="432"/>
                </a:lnTo>
                <a:lnTo>
                  <a:pt x="1244" y="432"/>
                </a:lnTo>
                <a:lnTo>
                  <a:pt x="1230" y="432"/>
                </a:lnTo>
                <a:lnTo>
                  <a:pt x="1214" y="432"/>
                </a:lnTo>
                <a:lnTo>
                  <a:pt x="1212" y="432"/>
                </a:lnTo>
                <a:lnTo>
                  <a:pt x="1208" y="432"/>
                </a:lnTo>
                <a:lnTo>
                  <a:pt x="1206" y="434"/>
                </a:lnTo>
                <a:lnTo>
                  <a:pt x="1204" y="436"/>
                </a:lnTo>
                <a:lnTo>
                  <a:pt x="1204" y="440"/>
                </a:lnTo>
                <a:lnTo>
                  <a:pt x="1204" y="452"/>
                </a:lnTo>
                <a:lnTo>
                  <a:pt x="1202" y="460"/>
                </a:lnTo>
                <a:lnTo>
                  <a:pt x="1198" y="466"/>
                </a:lnTo>
                <a:lnTo>
                  <a:pt x="1192" y="468"/>
                </a:lnTo>
                <a:lnTo>
                  <a:pt x="1186" y="466"/>
                </a:lnTo>
                <a:lnTo>
                  <a:pt x="1180" y="464"/>
                </a:lnTo>
                <a:lnTo>
                  <a:pt x="1174" y="462"/>
                </a:lnTo>
                <a:lnTo>
                  <a:pt x="1166" y="464"/>
                </a:lnTo>
                <a:lnTo>
                  <a:pt x="1162" y="466"/>
                </a:lnTo>
                <a:lnTo>
                  <a:pt x="1146" y="474"/>
                </a:lnTo>
                <a:lnTo>
                  <a:pt x="1142" y="476"/>
                </a:lnTo>
                <a:lnTo>
                  <a:pt x="1134" y="478"/>
                </a:lnTo>
                <a:lnTo>
                  <a:pt x="1126" y="480"/>
                </a:lnTo>
                <a:lnTo>
                  <a:pt x="1124" y="480"/>
                </a:lnTo>
                <a:lnTo>
                  <a:pt x="1116" y="478"/>
                </a:lnTo>
                <a:lnTo>
                  <a:pt x="1110" y="476"/>
                </a:lnTo>
                <a:lnTo>
                  <a:pt x="1104" y="472"/>
                </a:lnTo>
                <a:lnTo>
                  <a:pt x="1098" y="474"/>
                </a:lnTo>
                <a:lnTo>
                  <a:pt x="1092" y="476"/>
                </a:lnTo>
                <a:lnTo>
                  <a:pt x="1078" y="484"/>
                </a:lnTo>
                <a:lnTo>
                  <a:pt x="1062" y="496"/>
                </a:lnTo>
                <a:lnTo>
                  <a:pt x="1050" y="504"/>
                </a:lnTo>
                <a:lnTo>
                  <a:pt x="1024" y="516"/>
                </a:lnTo>
                <a:lnTo>
                  <a:pt x="1012" y="520"/>
                </a:lnTo>
                <a:lnTo>
                  <a:pt x="1008" y="522"/>
                </a:lnTo>
                <a:lnTo>
                  <a:pt x="1004" y="526"/>
                </a:lnTo>
                <a:lnTo>
                  <a:pt x="1000" y="540"/>
                </a:lnTo>
                <a:lnTo>
                  <a:pt x="996" y="546"/>
                </a:lnTo>
                <a:lnTo>
                  <a:pt x="992" y="548"/>
                </a:lnTo>
                <a:lnTo>
                  <a:pt x="988" y="546"/>
                </a:lnTo>
                <a:lnTo>
                  <a:pt x="982" y="542"/>
                </a:lnTo>
                <a:lnTo>
                  <a:pt x="974" y="534"/>
                </a:lnTo>
                <a:lnTo>
                  <a:pt x="972" y="530"/>
                </a:lnTo>
                <a:lnTo>
                  <a:pt x="972" y="526"/>
                </a:lnTo>
                <a:lnTo>
                  <a:pt x="974" y="524"/>
                </a:lnTo>
                <a:lnTo>
                  <a:pt x="982" y="514"/>
                </a:lnTo>
                <a:lnTo>
                  <a:pt x="986" y="508"/>
                </a:lnTo>
                <a:lnTo>
                  <a:pt x="988" y="502"/>
                </a:lnTo>
                <a:lnTo>
                  <a:pt x="988" y="498"/>
                </a:lnTo>
                <a:lnTo>
                  <a:pt x="986" y="492"/>
                </a:lnTo>
                <a:lnTo>
                  <a:pt x="980" y="486"/>
                </a:lnTo>
                <a:lnTo>
                  <a:pt x="976" y="484"/>
                </a:lnTo>
                <a:lnTo>
                  <a:pt x="964" y="480"/>
                </a:lnTo>
                <a:lnTo>
                  <a:pt x="950" y="480"/>
                </a:lnTo>
                <a:lnTo>
                  <a:pt x="946" y="480"/>
                </a:lnTo>
                <a:lnTo>
                  <a:pt x="944" y="480"/>
                </a:lnTo>
                <a:lnTo>
                  <a:pt x="942" y="482"/>
                </a:lnTo>
                <a:lnTo>
                  <a:pt x="942" y="484"/>
                </a:lnTo>
                <a:lnTo>
                  <a:pt x="942" y="488"/>
                </a:lnTo>
                <a:lnTo>
                  <a:pt x="944" y="492"/>
                </a:lnTo>
                <a:lnTo>
                  <a:pt x="948" y="500"/>
                </a:lnTo>
                <a:lnTo>
                  <a:pt x="948" y="508"/>
                </a:lnTo>
                <a:lnTo>
                  <a:pt x="948" y="520"/>
                </a:lnTo>
                <a:lnTo>
                  <a:pt x="950" y="528"/>
                </a:lnTo>
                <a:lnTo>
                  <a:pt x="952" y="536"/>
                </a:lnTo>
                <a:lnTo>
                  <a:pt x="954" y="542"/>
                </a:lnTo>
                <a:lnTo>
                  <a:pt x="956" y="548"/>
                </a:lnTo>
                <a:lnTo>
                  <a:pt x="956" y="556"/>
                </a:lnTo>
                <a:lnTo>
                  <a:pt x="952" y="570"/>
                </a:lnTo>
                <a:lnTo>
                  <a:pt x="948" y="574"/>
                </a:lnTo>
                <a:lnTo>
                  <a:pt x="946" y="574"/>
                </a:lnTo>
                <a:lnTo>
                  <a:pt x="944" y="572"/>
                </a:lnTo>
                <a:lnTo>
                  <a:pt x="938" y="570"/>
                </a:lnTo>
                <a:lnTo>
                  <a:pt x="930" y="568"/>
                </a:lnTo>
                <a:lnTo>
                  <a:pt x="928" y="568"/>
                </a:lnTo>
                <a:lnTo>
                  <a:pt x="920" y="570"/>
                </a:lnTo>
                <a:lnTo>
                  <a:pt x="914" y="572"/>
                </a:lnTo>
                <a:lnTo>
                  <a:pt x="902" y="582"/>
                </a:lnTo>
                <a:lnTo>
                  <a:pt x="896" y="584"/>
                </a:lnTo>
                <a:lnTo>
                  <a:pt x="884" y="592"/>
                </a:lnTo>
                <a:lnTo>
                  <a:pt x="882" y="598"/>
                </a:lnTo>
                <a:lnTo>
                  <a:pt x="884" y="604"/>
                </a:lnTo>
                <a:lnTo>
                  <a:pt x="896" y="630"/>
                </a:lnTo>
                <a:lnTo>
                  <a:pt x="898" y="634"/>
                </a:lnTo>
                <a:lnTo>
                  <a:pt x="894" y="632"/>
                </a:lnTo>
                <a:lnTo>
                  <a:pt x="888" y="628"/>
                </a:lnTo>
                <a:lnTo>
                  <a:pt x="882" y="626"/>
                </a:lnTo>
                <a:lnTo>
                  <a:pt x="868" y="626"/>
                </a:lnTo>
                <a:lnTo>
                  <a:pt x="860" y="626"/>
                </a:lnTo>
                <a:lnTo>
                  <a:pt x="854" y="624"/>
                </a:lnTo>
                <a:lnTo>
                  <a:pt x="848" y="620"/>
                </a:lnTo>
                <a:lnTo>
                  <a:pt x="842" y="620"/>
                </a:lnTo>
                <a:lnTo>
                  <a:pt x="840" y="622"/>
                </a:lnTo>
                <a:lnTo>
                  <a:pt x="842" y="630"/>
                </a:lnTo>
                <a:lnTo>
                  <a:pt x="842" y="632"/>
                </a:lnTo>
                <a:lnTo>
                  <a:pt x="836" y="630"/>
                </a:lnTo>
                <a:lnTo>
                  <a:pt x="818" y="624"/>
                </a:lnTo>
                <a:lnTo>
                  <a:pt x="812" y="622"/>
                </a:lnTo>
                <a:lnTo>
                  <a:pt x="808" y="616"/>
                </a:lnTo>
                <a:lnTo>
                  <a:pt x="804" y="604"/>
                </a:lnTo>
                <a:lnTo>
                  <a:pt x="804" y="598"/>
                </a:lnTo>
                <a:lnTo>
                  <a:pt x="806" y="592"/>
                </a:lnTo>
                <a:lnTo>
                  <a:pt x="810" y="588"/>
                </a:lnTo>
                <a:lnTo>
                  <a:pt x="812" y="582"/>
                </a:lnTo>
                <a:lnTo>
                  <a:pt x="810" y="578"/>
                </a:lnTo>
                <a:lnTo>
                  <a:pt x="804" y="574"/>
                </a:lnTo>
                <a:lnTo>
                  <a:pt x="800" y="572"/>
                </a:lnTo>
                <a:lnTo>
                  <a:pt x="786" y="562"/>
                </a:lnTo>
                <a:lnTo>
                  <a:pt x="778" y="554"/>
                </a:lnTo>
                <a:lnTo>
                  <a:pt x="768" y="544"/>
                </a:lnTo>
                <a:lnTo>
                  <a:pt x="766" y="540"/>
                </a:lnTo>
                <a:lnTo>
                  <a:pt x="768" y="538"/>
                </a:lnTo>
                <a:lnTo>
                  <a:pt x="772" y="540"/>
                </a:lnTo>
                <a:lnTo>
                  <a:pt x="778" y="544"/>
                </a:lnTo>
                <a:lnTo>
                  <a:pt x="784" y="546"/>
                </a:lnTo>
                <a:lnTo>
                  <a:pt x="790" y="548"/>
                </a:lnTo>
                <a:lnTo>
                  <a:pt x="794" y="548"/>
                </a:lnTo>
                <a:lnTo>
                  <a:pt x="800" y="550"/>
                </a:lnTo>
                <a:lnTo>
                  <a:pt x="806" y="556"/>
                </a:lnTo>
                <a:lnTo>
                  <a:pt x="808" y="560"/>
                </a:lnTo>
                <a:lnTo>
                  <a:pt x="812" y="566"/>
                </a:lnTo>
                <a:lnTo>
                  <a:pt x="820" y="570"/>
                </a:lnTo>
                <a:lnTo>
                  <a:pt x="842" y="576"/>
                </a:lnTo>
                <a:lnTo>
                  <a:pt x="850" y="576"/>
                </a:lnTo>
                <a:lnTo>
                  <a:pt x="858" y="576"/>
                </a:lnTo>
                <a:lnTo>
                  <a:pt x="872" y="570"/>
                </a:lnTo>
                <a:lnTo>
                  <a:pt x="888" y="564"/>
                </a:lnTo>
                <a:lnTo>
                  <a:pt x="892" y="562"/>
                </a:lnTo>
                <a:lnTo>
                  <a:pt x="898" y="558"/>
                </a:lnTo>
                <a:lnTo>
                  <a:pt x="902" y="550"/>
                </a:lnTo>
                <a:lnTo>
                  <a:pt x="906" y="536"/>
                </a:lnTo>
                <a:lnTo>
                  <a:pt x="906" y="530"/>
                </a:lnTo>
                <a:lnTo>
                  <a:pt x="904" y="524"/>
                </a:lnTo>
                <a:lnTo>
                  <a:pt x="876" y="496"/>
                </a:lnTo>
                <a:lnTo>
                  <a:pt x="864" y="486"/>
                </a:lnTo>
                <a:lnTo>
                  <a:pt x="848" y="474"/>
                </a:lnTo>
                <a:lnTo>
                  <a:pt x="836" y="464"/>
                </a:lnTo>
                <a:lnTo>
                  <a:pt x="826" y="456"/>
                </a:lnTo>
                <a:lnTo>
                  <a:pt x="820" y="452"/>
                </a:lnTo>
                <a:lnTo>
                  <a:pt x="814" y="448"/>
                </a:lnTo>
                <a:lnTo>
                  <a:pt x="800" y="444"/>
                </a:lnTo>
                <a:lnTo>
                  <a:pt x="788" y="440"/>
                </a:lnTo>
                <a:lnTo>
                  <a:pt x="784" y="438"/>
                </a:lnTo>
                <a:lnTo>
                  <a:pt x="782" y="432"/>
                </a:lnTo>
                <a:lnTo>
                  <a:pt x="782" y="430"/>
                </a:lnTo>
                <a:lnTo>
                  <a:pt x="782" y="426"/>
                </a:lnTo>
                <a:lnTo>
                  <a:pt x="780" y="424"/>
                </a:lnTo>
                <a:lnTo>
                  <a:pt x="778" y="422"/>
                </a:lnTo>
                <a:lnTo>
                  <a:pt x="774" y="422"/>
                </a:lnTo>
                <a:lnTo>
                  <a:pt x="770" y="422"/>
                </a:lnTo>
                <a:lnTo>
                  <a:pt x="754" y="422"/>
                </a:lnTo>
                <a:lnTo>
                  <a:pt x="752" y="422"/>
                </a:lnTo>
                <a:lnTo>
                  <a:pt x="742" y="422"/>
                </a:lnTo>
                <a:lnTo>
                  <a:pt x="738" y="416"/>
                </a:lnTo>
                <a:lnTo>
                  <a:pt x="734" y="412"/>
                </a:lnTo>
                <a:lnTo>
                  <a:pt x="734" y="406"/>
                </a:lnTo>
                <a:lnTo>
                  <a:pt x="736" y="394"/>
                </a:lnTo>
                <a:lnTo>
                  <a:pt x="740" y="390"/>
                </a:lnTo>
                <a:lnTo>
                  <a:pt x="740" y="384"/>
                </a:lnTo>
                <a:lnTo>
                  <a:pt x="738" y="378"/>
                </a:lnTo>
                <a:lnTo>
                  <a:pt x="728" y="368"/>
                </a:lnTo>
                <a:lnTo>
                  <a:pt x="720" y="358"/>
                </a:lnTo>
                <a:lnTo>
                  <a:pt x="716" y="358"/>
                </a:lnTo>
                <a:lnTo>
                  <a:pt x="714" y="356"/>
                </a:lnTo>
                <a:lnTo>
                  <a:pt x="710" y="358"/>
                </a:lnTo>
                <a:lnTo>
                  <a:pt x="708" y="358"/>
                </a:lnTo>
                <a:lnTo>
                  <a:pt x="700" y="368"/>
                </a:lnTo>
                <a:lnTo>
                  <a:pt x="694" y="370"/>
                </a:lnTo>
                <a:lnTo>
                  <a:pt x="686" y="370"/>
                </a:lnTo>
                <a:lnTo>
                  <a:pt x="682" y="366"/>
                </a:lnTo>
                <a:lnTo>
                  <a:pt x="670" y="362"/>
                </a:lnTo>
                <a:lnTo>
                  <a:pt x="656" y="362"/>
                </a:lnTo>
                <a:lnTo>
                  <a:pt x="654" y="362"/>
                </a:lnTo>
                <a:lnTo>
                  <a:pt x="646" y="364"/>
                </a:lnTo>
                <a:lnTo>
                  <a:pt x="640" y="368"/>
                </a:lnTo>
                <a:lnTo>
                  <a:pt x="632" y="376"/>
                </a:lnTo>
                <a:lnTo>
                  <a:pt x="626" y="380"/>
                </a:lnTo>
                <a:lnTo>
                  <a:pt x="620" y="382"/>
                </a:lnTo>
                <a:lnTo>
                  <a:pt x="610" y="382"/>
                </a:lnTo>
                <a:lnTo>
                  <a:pt x="606" y="384"/>
                </a:lnTo>
                <a:lnTo>
                  <a:pt x="600" y="388"/>
                </a:lnTo>
                <a:lnTo>
                  <a:pt x="596" y="390"/>
                </a:lnTo>
                <a:lnTo>
                  <a:pt x="592" y="392"/>
                </a:lnTo>
                <a:lnTo>
                  <a:pt x="586" y="394"/>
                </a:lnTo>
                <a:lnTo>
                  <a:pt x="584" y="400"/>
                </a:lnTo>
                <a:lnTo>
                  <a:pt x="578" y="414"/>
                </a:lnTo>
                <a:lnTo>
                  <a:pt x="574" y="420"/>
                </a:lnTo>
                <a:lnTo>
                  <a:pt x="568" y="422"/>
                </a:lnTo>
                <a:lnTo>
                  <a:pt x="556" y="422"/>
                </a:lnTo>
                <a:lnTo>
                  <a:pt x="548" y="424"/>
                </a:lnTo>
                <a:lnTo>
                  <a:pt x="544" y="430"/>
                </a:lnTo>
                <a:lnTo>
                  <a:pt x="540" y="444"/>
                </a:lnTo>
                <a:lnTo>
                  <a:pt x="538" y="456"/>
                </a:lnTo>
                <a:lnTo>
                  <a:pt x="534" y="460"/>
                </a:lnTo>
                <a:lnTo>
                  <a:pt x="530" y="460"/>
                </a:lnTo>
                <a:lnTo>
                  <a:pt x="526" y="460"/>
                </a:lnTo>
                <a:lnTo>
                  <a:pt x="518" y="462"/>
                </a:lnTo>
                <a:lnTo>
                  <a:pt x="514" y="468"/>
                </a:lnTo>
                <a:lnTo>
                  <a:pt x="502" y="484"/>
                </a:lnTo>
                <a:lnTo>
                  <a:pt x="500" y="490"/>
                </a:lnTo>
                <a:lnTo>
                  <a:pt x="498" y="498"/>
                </a:lnTo>
                <a:lnTo>
                  <a:pt x="498" y="502"/>
                </a:lnTo>
                <a:lnTo>
                  <a:pt x="496" y="510"/>
                </a:lnTo>
                <a:lnTo>
                  <a:pt x="494" y="516"/>
                </a:lnTo>
                <a:lnTo>
                  <a:pt x="482" y="532"/>
                </a:lnTo>
                <a:lnTo>
                  <a:pt x="474" y="546"/>
                </a:lnTo>
                <a:lnTo>
                  <a:pt x="472" y="552"/>
                </a:lnTo>
                <a:lnTo>
                  <a:pt x="466" y="566"/>
                </a:lnTo>
                <a:lnTo>
                  <a:pt x="462" y="570"/>
                </a:lnTo>
                <a:lnTo>
                  <a:pt x="456" y="586"/>
                </a:lnTo>
                <a:lnTo>
                  <a:pt x="452" y="590"/>
                </a:lnTo>
                <a:lnTo>
                  <a:pt x="444" y="604"/>
                </a:lnTo>
                <a:lnTo>
                  <a:pt x="424" y="640"/>
                </a:lnTo>
                <a:lnTo>
                  <a:pt x="414" y="652"/>
                </a:lnTo>
                <a:lnTo>
                  <a:pt x="406" y="660"/>
                </a:lnTo>
                <a:lnTo>
                  <a:pt x="392" y="670"/>
                </a:lnTo>
                <a:lnTo>
                  <a:pt x="388" y="672"/>
                </a:lnTo>
                <a:lnTo>
                  <a:pt x="382" y="676"/>
                </a:lnTo>
                <a:lnTo>
                  <a:pt x="376" y="682"/>
                </a:lnTo>
                <a:lnTo>
                  <a:pt x="374" y="688"/>
                </a:lnTo>
                <a:lnTo>
                  <a:pt x="366" y="700"/>
                </a:lnTo>
                <a:lnTo>
                  <a:pt x="356" y="710"/>
                </a:lnTo>
                <a:lnTo>
                  <a:pt x="352" y="714"/>
                </a:lnTo>
                <a:lnTo>
                  <a:pt x="350" y="720"/>
                </a:lnTo>
                <a:lnTo>
                  <a:pt x="346" y="732"/>
                </a:lnTo>
                <a:lnTo>
                  <a:pt x="344" y="736"/>
                </a:lnTo>
                <a:lnTo>
                  <a:pt x="342" y="744"/>
                </a:lnTo>
                <a:lnTo>
                  <a:pt x="340" y="752"/>
                </a:lnTo>
                <a:lnTo>
                  <a:pt x="340" y="756"/>
                </a:lnTo>
                <a:lnTo>
                  <a:pt x="342" y="764"/>
                </a:lnTo>
                <a:lnTo>
                  <a:pt x="344" y="770"/>
                </a:lnTo>
                <a:lnTo>
                  <a:pt x="346" y="776"/>
                </a:lnTo>
                <a:lnTo>
                  <a:pt x="348" y="784"/>
                </a:lnTo>
                <a:lnTo>
                  <a:pt x="350" y="792"/>
                </a:lnTo>
                <a:lnTo>
                  <a:pt x="350" y="794"/>
                </a:lnTo>
                <a:lnTo>
                  <a:pt x="350" y="810"/>
                </a:lnTo>
                <a:lnTo>
                  <a:pt x="350" y="814"/>
                </a:lnTo>
                <a:lnTo>
                  <a:pt x="352" y="820"/>
                </a:lnTo>
                <a:lnTo>
                  <a:pt x="356" y="826"/>
                </a:lnTo>
                <a:lnTo>
                  <a:pt x="364" y="828"/>
                </a:lnTo>
                <a:lnTo>
                  <a:pt x="370" y="830"/>
                </a:lnTo>
                <a:lnTo>
                  <a:pt x="378" y="832"/>
                </a:lnTo>
                <a:lnTo>
                  <a:pt x="382" y="832"/>
                </a:lnTo>
                <a:lnTo>
                  <a:pt x="390" y="830"/>
                </a:lnTo>
                <a:lnTo>
                  <a:pt x="396" y="828"/>
                </a:lnTo>
                <a:lnTo>
                  <a:pt x="412" y="816"/>
                </a:lnTo>
                <a:lnTo>
                  <a:pt x="424" y="808"/>
                </a:lnTo>
                <a:lnTo>
                  <a:pt x="430" y="804"/>
                </a:lnTo>
                <a:lnTo>
                  <a:pt x="434" y="802"/>
                </a:lnTo>
                <a:lnTo>
                  <a:pt x="438" y="800"/>
                </a:lnTo>
                <a:lnTo>
                  <a:pt x="442" y="796"/>
                </a:lnTo>
                <a:lnTo>
                  <a:pt x="446" y="790"/>
                </a:lnTo>
                <a:lnTo>
                  <a:pt x="454" y="778"/>
                </a:lnTo>
                <a:lnTo>
                  <a:pt x="458" y="774"/>
                </a:lnTo>
                <a:lnTo>
                  <a:pt x="454" y="778"/>
                </a:lnTo>
                <a:lnTo>
                  <a:pt x="446" y="790"/>
                </a:lnTo>
                <a:lnTo>
                  <a:pt x="442" y="796"/>
                </a:lnTo>
                <a:lnTo>
                  <a:pt x="440" y="808"/>
                </a:lnTo>
                <a:lnTo>
                  <a:pt x="442" y="820"/>
                </a:lnTo>
                <a:lnTo>
                  <a:pt x="446" y="826"/>
                </a:lnTo>
                <a:lnTo>
                  <a:pt x="448" y="832"/>
                </a:lnTo>
                <a:lnTo>
                  <a:pt x="448" y="840"/>
                </a:lnTo>
                <a:lnTo>
                  <a:pt x="448" y="844"/>
                </a:lnTo>
                <a:lnTo>
                  <a:pt x="452" y="860"/>
                </a:lnTo>
                <a:lnTo>
                  <a:pt x="456" y="874"/>
                </a:lnTo>
                <a:lnTo>
                  <a:pt x="458" y="886"/>
                </a:lnTo>
                <a:lnTo>
                  <a:pt x="460" y="892"/>
                </a:lnTo>
                <a:lnTo>
                  <a:pt x="464" y="896"/>
                </a:lnTo>
                <a:lnTo>
                  <a:pt x="466" y="902"/>
                </a:lnTo>
                <a:lnTo>
                  <a:pt x="468" y="906"/>
                </a:lnTo>
                <a:lnTo>
                  <a:pt x="470" y="910"/>
                </a:lnTo>
                <a:lnTo>
                  <a:pt x="476" y="910"/>
                </a:lnTo>
                <a:lnTo>
                  <a:pt x="480" y="910"/>
                </a:lnTo>
                <a:lnTo>
                  <a:pt x="486" y="910"/>
                </a:lnTo>
                <a:lnTo>
                  <a:pt x="488" y="906"/>
                </a:lnTo>
                <a:lnTo>
                  <a:pt x="490" y="902"/>
                </a:lnTo>
                <a:lnTo>
                  <a:pt x="492" y="896"/>
                </a:lnTo>
                <a:lnTo>
                  <a:pt x="498" y="892"/>
                </a:lnTo>
                <a:lnTo>
                  <a:pt x="506" y="892"/>
                </a:lnTo>
                <a:lnTo>
                  <a:pt x="510" y="892"/>
                </a:lnTo>
                <a:lnTo>
                  <a:pt x="516" y="890"/>
                </a:lnTo>
                <a:lnTo>
                  <a:pt x="520" y="884"/>
                </a:lnTo>
                <a:lnTo>
                  <a:pt x="524" y="878"/>
                </a:lnTo>
                <a:lnTo>
                  <a:pt x="526" y="872"/>
                </a:lnTo>
                <a:lnTo>
                  <a:pt x="528" y="864"/>
                </a:lnTo>
                <a:lnTo>
                  <a:pt x="528" y="840"/>
                </a:lnTo>
                <a:lnTo>
                  <a:pt x="528" y="824"/>
                </a:lnTo>
                <a:lnTo>
                  <a:pt x="528" y="822"/>
                </a:lnTo>
                <a:lnTo>
                  <a:pt x="528" y="816"/>
                </a:lnTo>
                <a:lnTo>
                  <a:pt x="532" y="814"/>
                </a:lnTo>
                <a:lnTo>
                  <a:pt x="544" y="810"/>
                </a:lnTo>
                <a:lnTo>
                  <a:pt x="550" y="806"/>
                </a:lnTo>
                <a:lnTo>
                  <a:pt x="554" y="802"/>
                </a:lnTo>
                <a:lnTo>
                  <a:pt x="556" y="796"/>
                </a:lnTo>
                <a:lnTo>
                  <a:pt x="556" y="792"/>
                </a:lnTo>
                <a:lnTo>
                  <a:pt x="556" y="784"/>
                </a:lnTo>
                <a:lnTo>
                  <a:pt x="554" y="776"/>
                </a:lnTo>
                <a:lnTo>
                  <a:pt x="550" y="772"/>
                </a:lnTo>
                <a:lnTo>
                  <a:pt x="542" y="760"/>
                </a:lnTo>
                <a:lnTo>
                  <a:pt x="538" y="754"/>
                </a:lnTo>
                <a:lnTo>
                  <a:pt x="536" y="746"/>
                </a:lnTo>
                <a:lnTo>
                  <a:pt x="536" y="732"/>
                </a:lnTo>
                <a:lnTo>
                  <a:pt x="536" y="716"/>
                </a:lnTo>
                <a:lnTo>
                  <a:pt x="536" y="704"/>
                </a:lnTo>
                <a:lnTo>
                  <a:pt x="538" y="696"/>
                </a:lnTo>
                <a:lnTo>
                  <a:pt x="542" y="690"/>
                </a:lnTo>
                <a:lnTo>
                  <a:pt x="550" y="682"/>
                </a:lnTo>
                <a:lnTo>
                  <a:pt x="562" y="672"/>
                </a:lnTo>
                <a:lnTo>
                  <a:pt x="572" y="662"/>
                </a:lnTo>
                <a:lnTo>
                  <a:pt x="590" y="652"/>
                </a:lnTo>
                <a:lnTo>
                  <a:pt x="594" y="646"/>
                </a:lnTo>
                <a:lnTo>
                  <a:pt x="600" y="640"/>
                </a:lnTo>
                <a:lnTo>
                  <a:pt x="602" y="634"/>
                </a:lnTo>
                <a:lnTo>
                  <a:pt x="604" y="628"/>
                </a:lnTo>
                <a:lnTo>
                  <a:pt x="600" y="622"/>
                </a:lnTo>
                <a:lnTo>
                  <a:pt x="598" y="616"/>
                </a:lnTo>
                <a:lnTo>
                  <a:pt x="600" y="610"/>
                </a:lnTo>
                <a:lnTo>
                  <a:pt x="602" y="604"/>
                </a:lnTo>
                <a:lnTo>
                  <a:pt x="612" y="592"/>
                </a:lnTo>
                <a:lnTo>
                  <a:pt x="620" y="584"/>
                </a:lnTo>
                <a:lnTo>
                  <a:pt x="624" y="580"/>
                </a:lnTo>
                <a:lnTo>
                  <a:pt x="630" y="576"/>
                </a:lnTo>
                <a:lnTo>
                  <a:pt x="634" y="578"/>
                </a:lnTo>
                <a:lnTo>
                  <a:pt x="640" y="582"/>
                </a:lnTo>
                <a:lnTo>
                  <a:pt x="648" y="594"/>
                </a:lnTo>
                <a:lnTo>
                  <a:pt x="652" y="600"/>
                </a:lnTo>
                <a:lnTo>
                  <a:pt x="652" y="608"/>
                </a:lnTo>
                <a:lnTo>
                  <a:pt x="652" y="614"/>
                </a:lnTo>
                <a:lnTo>
                  <a:pt x="638" y="640"/>
                </a:lnTo>
                <a:lnTo>
                  <a:pt x="634" y="646"/>
                </a:lnTo>
                <a:lnTo>
                  <a:pt x="628" y="650"/>
                </a:lnTo>
                <a:lnTo>
                  <a:pt x="612" y="662"/>
                </a:lnTo>
                <a:lnTo>
                  <a:pt x="606" y="666"/>
                </a:lnTo>
                <a:lnTo>
                  <a:pt x="604" y="674"/>
                </a:lnTo>
                <a:lnTo>
                  <a:pt x="598" y="688"/>
                </a:lnTo>
                <a:lnTo>
                  <a:pt x="596" y="704"/>
                </a:lnTo>
                <a:lnTo>
                  <a:pt x="596" y="726"/>
                </a:lnTo>
                <a:lnTo>
                  <a:pt x="596" y="734"/>
                </a:lnTo>
                <a:lnTo>
                  <a:pt x="600" y="742"/>
                </a:lnTo>
                <a:lnTo>
                  <a:pt x="602" y="748"/>
                </a:lnTo>
                <a:lnTo>
                  <a:pt x="610" y="760"/>
                </a:lnTo>
                <a:lnTo>
                  <a:pt x="620" y="770"/>
                </a:lnTo>
                <a:lnTo>
                  <a:pt x="626" y="772"/>
                </a:lnTo>
                <a:lnTo>
                  <a:pt x="634" y="774"/>
                </a:lnTo>
                <a:lnTo>
                  <a:pt x="636" y="774"/>
                </a:lnTo>
                <a:lnTo>
                  <a:pt x="652" y="772"/>
                </a:lnTo>
                <a:lnTo>
                  <a:pt x="676" y="766"/>
                </a:lnTo>
                <a:lnTo>
                  <a:pt x="690" y="764"/>
                </a:lnTo>
                <a:lnTo>
                  <a:pt x="694" y="764"/>
                </a:lnTo>
                <a:lnTo>
                  <a:pt x="700" y="764"/>
                </a:lnTo>
                <a:lnTo>
                  <a:pt x="704" y="766"/>
                </a:lnTo>
                <a:lnTo>
                  <a:pt x="708" y="768"/>
                </a:lnTo>
                <a:lnTo>
                  <a:pt x="712" y="774"/>
                </a:lnTo>
                <a:lnTo>
                  <a:pt x="714" y="782"/>
                </a:lnTo>
                <a:lnTo>
                  <a:pt x="714" y="786"/>
                </a:lnTo>
                <a:lnTo>
                  <a:pt x="712" y="790"/>
                </a:lnTo>
                <a:lnTo>
                  <a:pt x="708" y="794"/>
                </a:lnTo>
                <a:lnTo>
                  <a:pt x="704" y="794"/>
                </a:lnTo>
                <a:lnTo>
                  <a:pt x="700" y="792"/>
                </a:lnTo>
                <a:lnTo>
                  <a:pt x="686" y="792"/>
                </a:lnTo>
                <a:lnTo>
                  <a:pt x="672" y="792"/>
                </a:lnTo>
                <a:lnTo>
                  <a:pt x="658" y="796"/>
                </a:lnTo>
                <a:lnTo>
                  <a:pt x="642" y="800"/>
                </a:lnTo>
                <a:lnTo>
                  <a:pt x="638" y="804"/>
                </a:lnTo>
                <a:lnTo>
                  <a:pt x="634" y="808"/>
                </a:lnTo>
                <a:lnTo>
                  <a:pt x="634" y="818"/>
                </a:lnTo>
                <a:lnTo>
                  <a:pt x="636" y="822"/>
                </a:lnTo>
                <a:lnTo>
                  <a:pt x="640" y="828"/>
                </a:lnTo>
                <a:lnTo>
                  <a:pt x="644" y="832"/>
                </a:lnTo>
                <a:lnTo>
                  <a:pt x="644" y="838"/>
                </a:lnTo>
                <a:lnTo>
                  <a:pt x="644" y="842"/>
                </a:lnTo>
                <a:lnTo>
                  <a:pt x="642" y="850"/>
                </a:lnTo>
                <a:lnTo>
                  <a:pt x="638" y="854"/>
                </a:lnTo>
                <a:lnTo>
                  <a:pt x="636" y="856"/>
                </a:lnTo>
                <a:lnTo>
                  <a:pt x="634" y="858"/>
                </a:lnTo>
                <a:lnTo>
                  <a:pt x="632" y="858"/>
                </a:lnTo>
                <a:lnTo>
                  <a:pt x="628" y="858"/>
                </a:lnTo>
                <a:lnTo>
                  <a:pt x="622" y="856"/>
                </a:lnTo>
                <a:lnTo>
                  <a:pt x="610" y="852"/>
                </a:lnTo>
                <a:lnTo>
                  <a:pt x="606" y="854"/>
                </a:lnTo>
                <a:lnTo>
                  <a:pt x="602" y="858"/>
                </a:lnTo>
                <a:lnTo>
                  <a:pt x="600" y="864"/>
                </a:lnTo>
                <a:lnTo>
                  <a:pt x="598" y="872"/>
                </a:lnTo>
                <a:lnTo>
                  <a:pt x="596" y="880"/>
                </a:lnTo>
                <a:lnTo>
                  <a:pt x="596" y="882"/>
                </a:lnTo>
                <a:lnTo>
                  <a:pt x="596" y="890"/>
                </a:lnTo>
                <a:lnTo>
                  <a:pt x="596" y="898"/>
                </a:lnTo>
                <a:lnTo>
                  <a:pt x="596" y="902"/>
                </a:lnTo>
                <a:lnTo>
                  <a:pt x="596" y="910"/>
                </a:lnTo>
                <a:lnTo>
                  <a:pt x="592" y="910"/>
                </a:lnTo>
                <a:lnTo>
                  <a:pt x="586" y="912"/>
                </a:lnTo>
                <a:lnTo>
                  <a:pt x="582" y="916"/>
                </a:lnTo>
                <a:lnTo>
                  <a:pt x="578" y="920"/>
                </a:lnTo>
                <a:lnTo>
                  <a:pt x="576" y="926"/>
                </a:lnTo>
                <a:lnTo>
                  <a:pt x="574" y="928"/>
                </a:lnTo>
                <a:lnTo>
                  <a:pt x="568" y="930"/>
                </a:lnTo>
                <a:lnTo>
                  <a:pt x="564" y="930"/>
                </a:lnTo>
                <a:lnTo>
                  <a:pt x="552" y="930"/>
                </a:lnTo>
                <a:lnTo>
                  <a:pt x="540" y="932"/>
                </a:lnTo>
                <a:lnTo>
                  <a:pt x="516" y="938"/>
                </a:lnTo>
                <a:lnTo>
                  <a:pt x="500" y="944"/>
                </a:lnTo>
                <a:lnTo>
                  <a:pt x="496" y="946"/>
                </a:lnTo>
                <a:lnTo>
                  <a:pt x="488" y="950"/>
                </a:lnTo>
                <a:lnTo>
                  <a:pt x="482" y="946"/>
                </a:lnTo>
                <a:lnTo>
                  <a:pt x="476" y="944"/>
                </a:lnTo>
                <a:lnTo>
                  <a:pt x="468" y="942"/>
                </a:lnTo>
                <a:lnTo>
                  <a:pt x="462" y="944"/>
                </a:lnTo>
                <a:lnTo>
                  <a:pt x="456" y="946"/>
                </a:lnTo>
                <a:lnTo>
                  <a:pt x="450" y="946"/>
                </a:lnTo>
                <a:lnTo>
                  <a:pt x="444" y="944"/>
                </a:lnTo>
                <a:lnTo>
                  <a:pt x="440" y="940"/>
                </a:lnTo>
                <a:lnTo>
                  <a:pt x="440" y="934"/>
                </a:lnTo>
                <a:lnTo>
                  <a:pt x="436" y="932"/>
                </a:lnTo>
                <a:lnTo>
                  <a:pt x="432" y="930"/>
                </a:lnTo>
                <a:lnTo>
                  <a:pt x="428" y="930"/>
                </a:lnTo>
                <a:lnTo>
                  <a:pt x="424" y="930"/>
                </a:lnTo>
                <a:lnTo>
                  <a:pt x="422" y="928"/>
                </a:lnTo>
                <a:lnTo>
                  <a:pt x="420" y="924"/>
                </a:lnTo>
                <a:lnTo>
                  <a:pt x="420" y="922"/>
                </a:lnTo>
                <a:lnTo>
                  <a:pt x="420" y="918"/>
                </a:lnTo>
                <a:lnTo>
                  <a:pt x="420" y="902"/>
                </a:lnTo>
                <a:lnTo>
                  <a:pt x="420" y="898"/>
                </a:lnTo>
                <a:lnTo>
                  <a:pt x="422" y="894"/>
                </a:lnTo>
                <a:lnTo>
                  <a:pt x="424" y="890"/>
                </a:lnTo>
                <a:lnTo>
                  <a:pt x="430" y="890"/>
                </a:lnTo>
                <a:lnTo>
                  <a:pt x="434" y="886"/>
                </a:lnTo>
                <a:lnTo>
                  <a:pt x="436" y="882"/>
                </a:lnTo>
                <a:lnTo>
                  <a:pt x="434" y="882"/>
                </a:lnTo>
                <a:lnTo>
                  <a:pt x="430" y="880"/>
                </a:lnTo>
                <a:lnTo>
                  <a:pt x="430" y="876"/>
                </a:lnTo>
                <a:lnTo>
                  <a:pt x="430" y="864"/>
                </a:lnTo>
                <a:lnTo>
                  <a:pt x="430" y="860"/>
                </a:lnTo>
                <a:lnTo>
                  <a:pt x="428" y="858"/>
                </a:lnTo>
                <a:lnTo>
                  <a:pt x="428" y="856"/>
                </a:lnTo>
                <a:lnTo>
                  <a:pt x="426" y="854"/>
                </a:lnTo>
                <a:lnTo>
                  <a:pt x="422" y="856"/>
                </a:lnTo>
                <a:lnTo>
                  <a:pt x="418" y="858"/>
                </a:lnTo>
                <a:lnTo>
                  <a:pt x="406" y="862"/>
                </a:lnTo>
                <a:lnTo>
                  <a:pt x="400" y="864"/>
                </a:lnTo>
                <a:lnTo>
                  <a:pt x="398" y="868"/>
                </a:lnTo>
                <a:lnTo>
                  <a:pt x="394" y="874"/>
                </a:lnTo>
                <a:lnTo>
                  <a:pt x="392" y="882"/>
                </a:lnTo>
                <a:lnTo>
                  <a:pt x="392" y="890"/>
                </a:lnTo>
                <a:lnTo>
                  <a:pt x="392" y="892"/>
                </a:lnTo>
                <a:lnTo>
                  <a:pt x="392" y="900"/>
                </a:lnTo>
                <a:lnTo>
                  <a:pt x="396" y="906"/>
                </a:lnTo>
                <a:lnTo>
                  <a:pt x="404" y="918"/>
                </a:lnTo>
                <a:lnTo>
                  <a:pt x="406" y="922"/>
                </a:lnTo>
                <a:lnTo>
                  <a:pt x="410" y="930"/>
                </a:lnTo>
                <a:lnTo>
                  <a:pt x="406" y="936"/>
                </a:lnTo>
                <a:lnTo>
                  <a:pt x="404" y="942"/>
                </a:lnTo>
                <a:lnTo>
                  <a:pt x="400" y="954"/>
                </a:lnTo>
                <a:lnTo>
                  <a:pt x="398" y="958"/>
                </a:lnTo>
                <a:lnTo>
                  <a:pt x="396" y="958"/>
                </a:lnTo>
                <a:lnTo>
                  <a:pt x="386" y="958"/>
                </a:lnTo>
                <a:lnTo>
                  <a:pt x="380" y="960"/>
                </a:lnTo>
                <a:lnTo>
                  <a:pt x="376" y="960"/>
                </a:lnTo>
                <a:lnTo>
                  <a:pt x="364" y="964"/>
                </a:lnTo>
                <a:lnTo>
                  <a:pt x="358" y="966"/>
                </a:lnTo>
                <a:lnTo>
                  <a:pt x="352" y="970"/>
                </a:lnTo>
                <a:lnTo>
                  <a:pt x="346" y="976"/>
                </a:lnTo>
                <a:lnTo>
                  <a:pt x="336" y="992"/>
                </a:lnTo>
                <a:lnTo>
                  <a:pt x="326" y="1004"/>
                </a:lnTo>
                <a:lnTo>
                  <a:pt x="320" y="1008"/>
                </a:lnTo>
                <a:lnTo>
                  <a:pt x="316" y="1012"/>
                </a:lnTo>
                <a:lnTo>
                  <a:pt x="312" y="1018"/>
                </a:lnTo>
                <a:lnTo>
                  <a:pt x="306" y="1024"/>
                </a:lnTo>
                <a:lnTo>
                  <a:pt x="298" y="1034"/>
                </a:lnTo>
                <a:lnTo>
                  <a:pt x="296" y="1040"/>
                </a:lnTo>
                <a:lnTo>
                  <a:pt x="292" y="1046"/>
                </a:lnTo>
                <a:lnTo>
                  <a:pt x="288" y="1048"/>
                </a:lnTo>
                <a:lnTo>
                  <a:pt x="282" y="1050"/>
                </a:lnTo>
                <a:lnTo>
                  <a:pt x="278" y="1054"/>
                </a:lnTo>
                <a:lnTo>
                  <a:pt x="276" y="1060"/>
                </a:lnTo>
                <a:lnTo>
                  <a:pt x="272" y="1064"/>
                </a:lnTo>
                <a:lnTo>
                  <a:pt x="264" y="1066"/>
                </a:lnTo>
                <a:lnTo>
                  <a:pt x="260" y="1066"/>
                </a:lnTo>
                <a:lnTo>
                  <a:pt x="256" y="1066"/>
                </a:lnTo>
                <a:lnTo>
                  <a:pt x="252" y="1062"/>
                </a:lnTo>
                <a:lnTo>
                  <a:pt x="252" y="1058"/>
                </a:lnTo>
                <a:lnTo>
                  <a:pt x="248" y="1058"/>
                </a:lnTo>
                <a:lnTo>
                  <a:pt x="244" y="1058"/>
                </a:lnTo>
                <a:lnTo>
                  <a:pt x="242" y="1062"/>
                </a:lnTo>
                <a:lnTo>
                  <a:pt x="242" y="1072"/>
                </a:lnTo>
                <a:lnTo>
                  <a:pt x="242" y="1076"/>
                </a:lnTo>
                <a:lnTo>
                  <a:pt x="238" y="1076"/>
                </a:lnTo>
                <a:lnTo>
                  <a:pt x="228" y="1076"/>
                </a:lnTo>
                <a:lnTo>
                  <a:pt x="218" y="1076"/>
                </a:lnTo>
                <a:lnTo>
                  <a:pt x="206" y="1080"/>
                </a:lnTo>
                <a:lnTo>
                  <a:pt x="202" y="1082"/>
                </a:lnTo>
                <a:lnTo>
                  <a:pt x="196" y="1086"/>
                </a:lnTo>
                <a:lnTo>
                  <a:pt x="194" y="1092"/>
                </a:lnTo>
                <a:lnTo>
                  <a:pt x="196" y="1096"/>
                </a:lnTo>
                <a:lnTo>
                  <a:pt x="202" y="1100"/>
                </a:lnTo>
                <a:lnTo>
                  <a:pt x="206" y="1102"/>
                </a:lnTo>
                <a:lnTo>
                  <a:pt x="214" y="1106"/>
                </a:lnTo>
                <a:lnTo>
                  <a:pt x="222" y="1106"/>
                </a:lnTo>
                <a:lnTo>
                  <a:pt x="226" y="1106"/>
                </a:lnTo>
                <a:lnTo>
                  <a:pt x="230" y="1108"/>
                </a:lnTo>
                <a:lnTo>
                  <a:pt x="234" y="1110"/>
                </a:lnTo>
                <a:lnTo>
                  <a:pt x="234" y="1116"/>
                </a:lnTo>
                <a:lnTo>
                  <a:pt x="238" y="1120"/>
                </a:lnTo>
                <a:lnTo>
                  <a:pt x="242" y="1126"/>
                </a:lnTo>
                <a:lnTo>
                  <a:pt x="242" y="1134"/>
                </a:lnTo>
                <a:lnTo>
                  <a:pt x="242" y="1138"/>
                </a:lnTo>
                <a:lnTo>
                  <a:pt x="244" y="1142"/>
                </a:lnTo>
                <a:lnTo>
                  <a:pt x="248" y="1146"/>
                </a:lnTo>
                <a:lnTo>
                  <a:pt x="252" y="1148"/>
                </a:lnTo>
                <a:lnTo>
                  <a:pt x="252" y="1154"/>
                </a:lnTo>
                <a:lnTo>
                  <a:pt x="252" y="1156"/>
                </a:lnTo>
                <a:lnTo>
                  <a:pt x="250" y="1172"/>
                </a:lnTo>
                <a:lnTo>
                  <a:pt x="244" y="1196"/>
                </a:lnTo>
                <a:lnTo>
                  <a:pt x="242" y="1204"/>
                </a:lnTo>
                <a:lnTo>
                  <a:pt x="234" y="1202"/>
                </a:lnTo>
                <a:lnTo>
                  <a:pt x="192" y="1194"/>
                </a:lnTo>
                <a:lnTo>
                  <a:pt x="176" y="1194"/>
                </a:lnTo>
                <a:lnTo>
                  <a:pt x="162" y="1194"/>
                </a:lnTo>
                <a:lnTo>
                  <a:pt x="150" y="1194"/>
                </a:lnTo>
                <a:lnTo>
                  <a:pt x="140" y="1194"/>
                </a:lnTo>
                <a:lnTo>
                  <a:pt x="134" y="1196"/>
                </a:lnTo>
                <a:lnTo>
                  <a:pt x="130" y="1198"/>
                </a:lnTo>
                <a:lnTo>
                  <a:pt x="128" y="1204"/>
                </a:lnTo>
                <a:lnTo>
                  <a:pt x="128" y="1212"/>
                </a:lnTo>
                <a:lnTo>
                  <a:pt x="132" y="1226"/>
                </a:lnTo>
                <a:lnTo>
                  <a:pt x="134" y="1234"/>
                </a:lnTo>
                <a:lnTo>
                  <a:pt x="130" y="1234"/>
                </a:lnTo>
                <a:lnTo>
                  <a:pt x="128" y="1234"/>
                </a:lnTo>
                <a:lnTo>
                  <a:pt x="128" y="1236"/>
                </a:lnTo>
                <a:lnTo>
                  <a:pt x="128" y="1240"/>
                </a:lnTo>
                <a:lnTo>
                  <a:pt x="132" y="1246"/>
                </a:lnTo>
                <a:lnTo>
                  <a:pt x="134" y="1254"/>
                </a:lnTo>
                <a:lnTo>
                  <a:pt x="134" y="1262"/>
                </a:lnTo>
                <a:lnTo>
                  <a:pt x="134" y="1264"/>
                </a:lnTo>
                <a:lnTo>
                  <a:pt x="134" y="1272"/>
                </a:lnTo>
                <a:lnTo>
                  <a:pt x="132" y="1280"/>
                </a:lnTo>
                <a:lnTo>
                  <a:pt x="128" y="1286"/>
                </a:lnTo>
                <a:lnTo>
                  <a:pt x="128" y="1292"/>
                </a:lnTo>
                <a:lnTo>
                  <a:pt x="130" y="1298"/>
                </a:lnTo>
                <a:lnTo>
                  <a:pt x="134" y="1304"/>
                </a:lnTo>
                <a:lnTo>
                  <a:pt x="134" y="1310"/>
                </a:lnTo>
                <a:lnTo>
                  <a:pt x="134" y="1314"/>
                </a:lnTo>
                <a:lnTo>
                  <a:pt x="136" y="1316"/>
                </a:lnTo>
                <a:lnTo>
                  <a:pt x="138" y="1320"/>
                </a:lnTo>
                <a:lnTo>
                  <a:pt x="140" y="1322"/>
                </a:lnTo>
                <a:lnTo>
                  <a:pt x="142" y="1322"/>
                </a:lnTo>
                <a:lnTo>
                  <a:pt x="146" y="1322"/>
                </a:lnTo>
                <a:lnTo>
                  <a:pt x="154" y="1322"/>
                </a:lnTo>
                <a:lnTo>
                  <a:pt x="160" y="1322"/>
                </a:lnTo>
                <a:lnTo>
                  <a:pt x="164" y="1322"/>
                </a:lnTo>
                <a:lnTo>
                  <a:pt x="170" y="1326"/>
                </a:lnTo>
                <a:lnTo>
                  <a:pt x="178" y="1334"/>
                </a:lnTo>
                <a:lnTo>
                  <a:pt x="184" y="1338"/>
                </a:lnTo>
                <a:lnTo>
                  <a:pt x="192" y="1338"/>
                </a:lnTo>
                <a:lnTo>
                  <a:pt x="206" y="1334"/>
                </a:lnTo>
                <a:lnTo>
                  <a:pt x="220" y="1328"/>
                </a:lnTo>
                <a:lnTo>
                  <a:pt x="234" y="1324"/>
                </a:lnTo>
                <a:lnTo>
                  <a:pt x="242" y="1320"/>
                </a:lnTo>
                <a:lnTo>
                  <a:pt x="246" y="1314"/>
                </a:lnTo>
                <a:lnTo>
                  <a:pt x="248" y="1308"/>
                </a:lnTo>
                <a:lnTo>
                  <a:pt x="258" y="1296"/>
                </a:lnTo>
                <a:lnTo>
                  <a:pt x="266" y="1288"/>
                </a:lnTo>
                <a:lnTo>
                  <a:pt x="270" y="1282"/>
                </a:lnTo>
                <a:lnTo>
                  <a:pt x="272" y="1276"/>
                </a:lnTo>
                <a:lnTo>
                  <a:pt x="274" y="1264"/>
                </a:lnTo>
                <a:lnTo>
                  <a:pt x="280" y="1250"/>
                </a:lnTo>
                <a:lnTo>
                  <a:pt x="282" y="1244"/>
                </a:lnTo>
                <a:lnTo>
                  <a:pt x="288" y="1238"/>
                </a:lnTo>
                <a:lnTo>
                  <a:pt x="304" y="1228"/>
                </a:lnTo>
                <a:lnTo>
                  <a:pt x="310" y="1224"/>
                </a:lnTo>
                <a:lnTo>
                  <a:pt x="316" y="1216"/>
                </a:lnTo>
                <a:lnTo>
                  <a:pt x="318" y="1212"/>
                </a:lnTo>
                <a:lnTo>
                  <a:pt x="322" y="1206"/>
                </a:lnTo>
                <a:lnTo>
                  <a:pt x="326" y="1204"/>
                </a:lnTo>
                <a:lnTo>
                  <a:pt x="340" y="1204"/>
                </a:lnTo>
                <a:lnTo>
                  <a:pt x="342" y="1204"/>
                </a:lnTo>
                <a:lnTo>
                  <a:pt x="350" y="1202"/>
                </a:lnTo>
                <a:lnTo>
                  <a:pt x="358" y="1200"/>
                </a:lnTo>
                <a:lnTo>
                  <a:pt x="374" y="1188"/>
                </a:lnTo>
                <a:lnTo>
                  <a:pt x="380" y="1186"/>
                </a:lnTo>
                <a:lnTo>
                  <a:pt x="386" y="1184"/>
                </a:lnTo>
                <a:lnTo>
                  <a:pt x="390" y="1182"/>
                </a:lnTo>
                <a:lnTo>
                  <a:pt x="396" y="1180"/>
                </a:lnTo>
                <a:lnTo>
                  <a:pt x="402" y="1178"/>
                </a:lnTo>
                <a:lnTo>
                  <a:pt x="408" y="1178"/>
                </a:lnTo>
                <a:lnTo>
                  <a:pt x="412" y="1180"/>
                </a:lnTo>
                <a:lnTo>
                  <a:pt x="420" y="1186"/>
                </a:lnTo>
                <a:lnTo>
                  <a:pt x="424" y="1192"/>
                </a:lnTo>
                <a:lnTo>
                  <a:pt x="436" y="1208"/>
                </a:lnTo>
                <a:lnTo>
                  <a:pt x="444" y="1220"/>
                </a:lnTo>
                <a:lnTo>
                  <a:pt x="446" y="1226"/>
                </a:lnTo>
                <a:lnTo>
                  <a:pt x="450" y="1232"/>
                </a:lnTo>
                <a:lnTo>
                  <a:pt x="456" y="1236"/>
                </a:lnTo>
                <a:lnTo>
                  <a:pt x="482" y="1250"/>
                </a:lnTo>
                <a:lnTo>
                  <a:pt x="488" y="1254"/>
                </a:lnTo>
                <a:lnTo>
                  <a:pt x="492" y="1260"/>
                </a:lnTo>
                <a:lnTo>
                  <a:pt x="502" y="1274"/>
                </a:lnTo>
                <a:lnTo>
                  <a:pt x="506" y="1282"/>
                </a:lnTo>
                <a:lnTo>
                  <a:pt x="506" y="1290"/>
                </a:lnTo>
                <a:lnTo>
                  <a:pt x="506" y="1304"/>
                </a:lnTo>
                <a:lnTo>
                  <a:pt x="506" y="1312"/>
                </a:lnTo>
                <a:lnTo>
                  <a:pt x="508" y="1316"/>
                </a:lnTo>
                <a:lnTo>
                  <a:pt x="510" y="1316"/>
                </a:lnTo>
                <a:lnTo>
                  <a:pt x="512" y="1316"/>
                </a:lnTo>
                <a:lnTo>
                  <a:pt x="514" y="1312"/>
                </a:lnTo>
                <a:lnTo>
                  <a:pt x="518" y="1302"/>
                </a:lnTo>
                <a:lnTo>
                  <a:pt x="522" y="1294"/>
                </a:lnTo>
                <a:lnTo>
                  <a:pt x="524" y="1288"/>
                </a:lnTo>
                <a:lnTo>
                  <a:pt x="526" y="1282"/>
                </a:lnTo>
                <a:lnTo>
                  <a:pt x="528" y="1274"/>
                </a:lnTo>
                <a:lnTo>
                  <a:pt x="528" y="1270"/>
                </a:lnTo>
                <a:lnTo>
                  <a:pt x="528" y="1268"/>
                </a:lnTo>
                <a:lnTo>
                  <a:pt x="530" y="1266"/>
                </a:lnTo>
                <a:lnTo>
                  <a:pt x="532" y="1266"/>
                </a:lnTo>
                <a:lnTo>
                  <a:pt x="534" y="1266"/>
                </a:lnTo>
                <a:lnTo>
                  <a:pt x="540" y="1268"/>
                </a:lnTo>
                <a:lnTo>
                  <a:pt x="552" y="1272"/>
                </a:lnTo>
                <a:lnTo>
                  <a:pt x="554" y="1272"/>
                </a:lnTo>
                <a:lnTo>
                  <a:pt x="554" y="1270"/>
                </a:lnTo>
                <a:lnTo>
                  <a:pt x="552" y="1266"/>
                </a:lnTo>
                <a:lnTo>
                  <a:pt x="534" y="1248"/>
                </a:lnTo>
                <a:lnTo>
                  <a:pt x="520" y="1240"/>
                </a:lnTo>
                <a:lnTo>
                  <a:pt x="516" y="1236"/>
                </a:lnTo>
                <a:lnTo>
                  <a:pt x="504" y="1228"/>
                </a:lnTo>
                <a:lnTo>
                  <a:pt x="494" y="1216"/>
                </a:lnTo>
                <a:lnTo>
                  <a:pt x="484" y="1200"/>
                </a:lnTo>
                <a:lnTo>
                  <a:pt x="476" y="1188"/>
                </a:lnTo>
                <a:lnTo>
                  <a:pt x="472" y="1182"/>
                </a:lnTo>
                <a:lnTo>
                  <a:pt x="470" y="1174"/>
                </a:lnTo>
                <a:lnTo>
                  <a:pt x="468" y="1166"/>
                </a:lnTo>
                <a:lnTo>
                  <a:pt x="468" y="1164"/>
                </a:lnTo>
                <a:lnTo>
                  <a:pt x="470" y="1158"/>
                </a:lnTo>
                <a:lnTo>
                  <a:pt x="474" y="1156"/>
                </a:lnTo>
                <a:lnTo>
                  <a:pt x="478" y="1154"/>
                </a:lnTo>
                <a:lnTo>
                  <a:pt x="482" y="1156"/>
                </a:lnTo>
                <a:lnTo>
                  <a:pt x="488" y="1156"/>
                </a:lnTo>
                <a:lnTo>
                  <a:pt x="496" y="1162"/>
                </a:lnTo>
                <a:lnTo>
                  <a:pt x="502" y="1168"/>
                </a:lnTo>
                <a:lnTo>
                  <a:pt x="508" y="1176"/>
                </a:lnTo>
                <a:lnTo>
                  <a:pt x="510" y="1182"/>
                </a:lnTo>
                <a:lnTo>
                  <a:pt x="516" y="1196"/>
                </a:lnTo>
                <a:lnTo>
                  <a:pt x="520" y="1204"/>
                </a:lnTo>
                <a:lnTo>
                  <a:pt x="524" y="1208"/>
                </a:lnTo>
                <a:lnTo>
                  <a:pt x="540" y="1220"/>
                </a:lnTo>
                <a:lnTo>
                  <a:pt x="548" y="1224"/>
                </a:lnTo>
                <a:lnTo>
                  <a:pt x="552" y="1230"/>
                </a:lnTo>
                <a:lnTo>
                  <a:pt x="560" y="1238"/>
                </a:lnTo>
                <a:lnTo>
                  <a:pt x="564" y="1244"/>
                </a:lnTo>
                <a:lnTo>
                  <a:pt x="566" y="1248"/>
                </a:lnTo>
                <a:lnTo>
                  <a:pt x="570" y="1260"/>
                </a:lnTo>
                <a:lnTo>
                  <a:pt x="572" y="1266"/>
                </a:lnTo>
                <a:lnTo>
                  <a:pt x="576" y="1272"/>
                </a:lnTo>
                <a:lnTo>
                  <a:pt x="580" y="1280"/>
                </a:lnTo>
                <a:lnTo>
                  <a:pt x="584" y="1286"/>
                </a:lnTo>
                <a:lnTo>
                  <a:pt x="588" y="1290"/>
                </a:lnTo>
                <a:lnTo>
                  <a:pt x="594" y="1292"/>
                </a:lnTo>
                <a:lnTo>
                  <a:pt x="598" y="1292"/>
                </a:lnTo>
                <a:lnTo>
                  <a:pt x="602" y="1294"/>
                </a:lnTo>
                <a:lnTo>
                  <a:pt x="602" y="1296"/>
                </a:lnTo>
                <a:lnTo>
                  <a:pt x="602" y="1298"/>
                </a:lnTo>
                <a:lnTo>
                  <a:pt x="598" y="1304"/>
                </a:lnTo>
                <a:lnTo>
                  <a:pt x="596" y="1310"/>
                </a:lnTo>
                <a:lnTo>
                  <a:pt x="596" y="1314"/>
                </a:lnTo>
                <a:lnTo>
                  <a:pt x="598" y="1320"/>
                </a:lnTo>
                <a:lnTo>
                  <a:pt x="604" y="1326"/>
                </a:lnTo>
                <a:lnTo>
                  <a:pt x="608" y="1328"/>
                </a:lnTo>
                <a:lnTo>
                  <a:pt x="616" y="1330"/>
                </a:lnTo>
                <a:lnTo>
                  <a:pt x="620" y="1326"/>
                </a:lnTo>
                <a:lnTo>
                  <a:pt x="624" y="1322"/>
                </a:lnTo>
                <a:lnTo>
                  <a:pt x="626" y="1316"/>
                </a:lnTo>
                <a:lnTo>
                  <a:pt x="628" y="1312"/>
                </a:lnTo>
                <a:lnTo>
                  <a:pt x="632" y="1308"/>
                </a:lnTo>
                <a:lnTo>
                  <a:pt x="638" y="1306"/>
                </a:lnTo>
                <a:lnTo>
                  <a:pt x="640" y="1304"/>
                </a:lnTo>
                <a:lnTo>
                  <a:pt x="642" y="1302"/>
                </a:lnTo>
                <a:lnTo>
                  <a:pt x="640" y="1300"/>
                </a:lnTo>
                <a:lnTo>
                  <a:pt x="640" y="1296"/>
                </a:lnTo>
                <a:lnTo>
                  <a:pt x="632" y="1288"/>
                </a:lnTo>
                <a:lnTo>
                  <a:pt x="628" y="1282"/>
                </a:lnTo>
                <a:lnTo>
                  <a:pt x="626" y="1278"/>
                </a:lnTo>
                <a:lnTo>
                  <a:pt x="624" y="1272"/>
                </a:lnTo>
                <a:lnTo>
                  <a:pt x="620" y="1268"/>
                </a:lnTo>
                <a:lnTo>
                  <a:pt x="620" y="1266"/>
                </a:lnTo>
                <a:lnTo>
                  <a:pt x="620" y="1264"/>
                </a:lnTo>
                <a:lnTo>
                  <a:pt x="624" y="1260"/>
                </a:lnTo>
                <a:lnTo>
                  <a:pt x="638" y="1256"/>
                </a:lnTo>
                <a:lnTo>
                  <a:pt x="652" y="1254"/>
                </a:lnTo>
                <a:lnTo>
                  <a:pt x="656" y="1254"/>
                </a:lnTo>
                <a:lnTo>
                  <a:pt x="664" y="1254"/>
                </a:lnTo>
                <a:lnTo>
                  <a:pt x="668" y="1260"/>
                </a:lnTo>
                <a:lnTo>
                  <a:pt x="670" y="1266"/>
                </a:lnTo>
                <a:lnTo>
                  <a:pt x="674" y="1272"/>
                </a:lnTo>
                <a:lnTo>
                  <a:pt x="678" y="1280"/>
                </a:lnTo>
                <a:lnTo>
                  <a:pt x="680" y="1284"/>
                </a:lnTo>
                <a:lnTo>
                  <a:pt x="688" y="1300"/>
                </a:lnTo>
                <a:lnTo>
                  <a:pt x="690" y="1304"/>
                </a:lnTo>
                <a:lnTo>
                  <a:pt x="698" y="1318"/>
                </a:lnTo>
                <a:lnTo>
                  <a:pt x="700" y="1324"/>
                </a:lnTo>
                <a:lnTo>
                  <a:pt x="704" y="1328"/>
                </a:lnTo>
                <a:lnTo>
                  <a:pt x="712" y="1330"/>
                </a:lnTo>
                <a:lnTo>
                  <a:pt x="734" y="1330"/>
                </a:lnTo>
                <a:lnTo>
                  <a:pt x="748" y="1330"/>
                </a:lnTo>
                <a:lnTo>
                  <a:pt x="760" y="1334"/>
                </a:lnTo>
                <a:lnTo>
                  <a:pt x="774" y="1338"/>
                </a:lnTo>
                <a:lnTo>
                  <a:pt x="782" y="1338"/>
                </a:lnTo>
                <a:lnTo>
                  <a:pt x="788" y="1338"/>
                </a:lnTo>
                <a:lnTo>
                  <a:pt x="794" y="1334"/>
                </a:lnTo>
                <a:lnTo>
                  <a:pt x="802" y="1332"/>
                </a:lnTo>
                <a:lnTo>
                  <a:pt x="808" y="1334"/>
                </a:lnTo>
                <a:lnTo>
                  <a:pt x="814" y="1338"/>
                </a:lnTo>
                <a:lnTo>
                  <a:pt x="820" y="1340"/>
                </a:lnTo>
                <a:lnTo>
                  <a:pt x="824" y="1348"/>
                </a:lnTo>
                <a:lnTo>
                  <a:pt x="826" y="1354"/>
                </a:lnTo>
                <a:lnTo>
                  <a:pt x="828" y="1360"/>
                </a:lnTo>
                <a:lnTo>
                  <a:pt x="828" y="1368"/>
                </a:lnTo>
                <a:lnTo>
                  <a:pt x="814" y="1402"/>
                </a:lnTo>
                <a:lnTo>
                  <a:pt x="810" y="1408"/>
                </a:lnTo>
                <a:lnTo>
                  <a:pt x="806" y="1410"/>
                </a:lnTo>
                <a:lnTo>
                  <a:pt x="802" y="1412"/>
                </a:lnTo>
                <a:lnTo>
                  <a:pt x="798" y="1416"/>
                </a:lnTo>
                <a:lnTo>
                  <a:pt x="796" y="1422"/>
                </a:lnTo>
                <a:lnTo>
                  <a:pt x="792" y="1428"/>
                </a:lnTo>
                <a:lnTo>
                  <a:pt x="786" y="1434"/>
                </a:lnTo>
                <a:lnTo>
                  <a:pt x="780" y="1438"/>
                </a:lnTo>
                <a:lnTo>
                  <a:pt x="774" y="1438"/>
                </a:lnTo>
                <a:lnTo>
                  <a:pt x="760" y="1438"/>
                </a:lnTo>
                <a:lnTo>
                  <a:pt x="754" y="1438"/>
                </a:lnTo>
                <a:lnTo>
                  <a:pt x="748" y="1434"/>
                </a:lnTo>
                <a:lnTo>
                  <a:pt x="742" y="1430"/>
                </a:lnTo>
                <a:lnTo>
                  <a:pt x="734" y="1430"/>
                </a:lnTo>
                <a:lnTo>
                  <a:pt x="712" y="1436"/>
                </a:lnTo>
                <a:lnTo>
                  <a:pt x="704" y="1438"/>
                </a:lnTo>
                <a:lnTo>
                  <a:pt x="696" y="1436"/>
                </a:lnTo>
                <a:lnTo>
                  <a:pt x="682" y="1432"/>
                </a:lnTo>
                <a:lnTo>
                  <a:pt x="666" y="1428"/>
                </a:lnTo>
                <a:lnTo>
                  <a:pt x="662" y="1428"/>
                </a:lnTo>
                <a:lnTo>
                  <a:pt x="656" y="1428"/>
                </a:lnTo>
                <a:lnTo>
                  <a:pt x="650" y="1424"/>
                </a:lnTo>
                <a:lnTo>
                  <a:pt x="638" y="1416"/>
                </a:lnTo>
                <a:lnTo>
                  <a:pt x="632" y="1412"/>
                </a:lnTo>
                <a:lnTo>
                  <a:pt x="626" y="1410"/>
                </a:lnTo>
                <a:lnTo>
                  <a:pt x="618" y="1410"/>
                </a:lnTo>
                <a:lnTo>
                  <a:pt x="614" y="1410"/>
                </a:lnTo>
                <a:lnTo>
                  <a:pt x="598" y="1412"/>
                </a:lnTo>
                <a:lnTo>
                  <a:pt x="584" y="1416"/>
                </a:lnTo>
                <a:lnTo>
                  <a:pt x="578" y="1420"/>
                </a:lnTo>
                <a:lnTo>
                  <a:pt x="576" y="1428"/>
                </a:lnTo>
                <a:lnTo>
                  <a:pt x="576" y="1430"/>
                </a:lnTo>
                <a:lnTo>
                  <a:pt x="574" y="1438"/>
                </a:lnTo>
                <a:lnTo>
                  <a:pt x="570" y="1442"/>
                </a:lnTo>
                <a:lnTo>
                  <a:pt x="554" y="1446"/>
                </a:lnTo>
                <a:lnTo>
                  <a:pt x="548" y="1446"/>
                </a:lnTo>
                <a:lnTo>
                  <a:pt x="542" y="1442"/>
                </a:lnTo>
                <a:lnTo>
                  <a:pt x="534" y="1434"/>
                </a:lnTo>
                <a:lnTo>
                  <a:pt x="522" y="1424"/>
                </a:lnTo>
                <a:lnTo>
                  <a:pt x="512" y="1414"/>
                </a:lnTo>
                <a:lnTo>
                  <a:pt x="508" y="1410"/>
                </a:lnTo>
                <a:lnTo>
                  <a:pt x="500" y="1410"/>
                </a:lnTo>
                <a:lnTo>
                  <a:pt x="476" y="1410"/>
                </a:lnTo>
                <a:lnTo>
                  <a:pt x="470" y="1408"/>
                </a:lnTo>
                <a:lnTo>
                  <a:pt x="462" y="1406"/>
                </a:lnTo>
                <a:lnTo>
                  <a:pt x="456" y="1404"/>
                </a:lnTo>
                <a:lnTo>
                  <a:pt x="442" y="1396"/>
                </a:lnTo>
                <a:lnTo>
                  <a:pt x="436" y="1394"/>
                </a:lnTo>
                <a:lnTo>
                  <a:pt x="424" y="1386"/>
                </a:lnTo>
                <a:lnTo>
                  <a:pt x="422" y="1380"/>
                </a:lnTo>
                <a:lnTo>
                  <a:pt x="424" y="1374"/>
                </a:lnTo>
                <a:lnTo>
                  <a:pt x="434" y="1358"/>
                </a:lnTo>
                <a:lnTo>
                  <a:pt x="436" y="1350"/>
                </a:lnTo>
                <a:lnTo>
                  <a:pt x="436" y="1344"/>
                </a:lnTo>
                <a:lnTo>
                  <a:pt x="434" y="1338"/>
                </a:lnTo>
                <a:lnTo>
                  <a:pt x="428" y="1332"/>
                </a:lnTo>
                <a:lnTo>
                  <a:pt x="422" y="1328"/>
                </a:lnTo>
                <a:lnTo>
                  <a:pt x="418" y="1326"/>
                </a:lnTo>
                <a:lnTo>
                  <a:pt x="406" y="1322"/>
                </a:lnTo>
                <a:lnTo>
                  <a:pt x="402" y="1322"/>
                </a:lnTo>
                <a:lnTo>
                  <a:pt x="400" y="1324"/>
                </a:lnTo>
                <a:lnTo>
                  <a:pt x="400" y="1328"/>
                </a:lnTo>
                <a:lnTo>
                  <a:pt x="400" y="1324"/>
                </a:lnTo>
                <a:lnTo>
                  <a:pt x="398" y="1324"/>
                </a:lnTo>
                <a:lnTo>
                  <a:pt x="396" y="1326"/>
                </a:lnTo>
                <a:lnTo>
                  <a:pt x="390" y="1330"/>
                </a:lnTo>
                <a:lnTo>
                  <a:pt x="382" y="1332"/>
                </a:lnTo>
                <a:lnTo>
                  <a:pt x="378" y="1332"/>
                </a:lnTo>
                <a:lnTo>
                  <a:pt x="362" y="1332"/>
                </a:lnTo>
                <a:lnTo>
                  <a:pt x="320" y="1332"/>
                </a:lnTo>
                <a:lnTo>
                  <a:pt x="312" y="1332"/>
                </a:lnTo>
                <a:lnTo>
                  <a:pt x="304" y="1334"/>
                </a:lnTo>
                <a:lnTo>
                  <a:pt x="270" y="1348"/>
                </a:lnTo>
                <a:lnTo>
                  <a:pt x="254" y="1354"/>
                </a:lnTo>
                <a:lnTo>
                  <a:pt x="250" y="1358"/>
                </a:lnTo>
                <a:lnTo>
                  <a:pt x="244" y="1360"/>
                </a:lnTo>
                <a:lnTo>
                  <a:pt x="242" y="1362"/>
                </a:lnTo>
                <a:lnTo>
                  <a:pt x="242" y="1364"/>
                </a:lnTo>
                <a:lnTo>
                  <a:pt x="242" y="1362"/>
                </a:lnTo>
                <a:lnTo>
                  <a:pt x="240" y="1362"/>
                </a:lnTo>
                <a:lnTo>
                  <a:pt x="238" y="1360"/>
                </a:lnTo>
                <a:lnTo>
                  <a:pt x="224" y="1360"/>
                </a:lnTo>
                <a:lnTo>
                  <a:pt x="220" y="1360"/>
                </a:lnTo>
                <a:lnTo>
                  <a:pt x="208" y="1360"/>
                </a:lnTo>
                <a:lnTo>
                  <a:pt x="196" y="1356"/>
                </a:lnTo>
                <a:lnTo>
                  <a:pt x="190" y="1354"/>
                </a:lnTo>
                <a:lnTo>
                  <a:pt x="188" y="1354"/>
                </a:lnTo>
                <a:lnTo>
                  <a:pt x="184" y="1354"/>
                </a:lnTo>
                <a:lnTo>
                  <a:pt x="182" y="1356"/>
                </a:lnTo>
                <a:lnTo>
                  <a:pt x="180" y="1358"/>
                </a:lnTo>
                <a:lnTo>
                  <a:pt x="168" y="1374"/>
                </a:lnTo>
                <a:lnTo>
                  <a:pt x="158" y="1386"/>
                </a:lnTo>
                <a:lnTo>
                  <a:pt x="150" y="1394"/>
                </a:lnTo>
                <a:lnTo>
                  <a:pt x="140" y="1406"/>
                </a:lnTo>
                <a:lnTo>
                  <a:pt x="130" y="1422"/>
                </a:lnTo>
                <a:lnTo>
                  <a:pt x="122" y="1436"/>
                </a:lnTo>
                <a:lnTo>
                  <a:pt x="116" y="1460"/>
                </a:lnTo>
                <a:lnTo>
                  <a:pt x="114" y="1466"/>
                </a:lnTo>
                <a:lnTo>
                  <a:pt x="108" y="1472"/>
                </a:lnTo>
                <a:lnTo>
                  <a:pt x="82" y="1484"/>
                </a:lnTo>
                <a:lnTo>
                  <a:pt x="70" y="1492"/>
                </a:lnTo>
                <a:lnTo>
                  <a:pt x="66" y="1498"/>
                </a:lnTo>
                <a:lnTo>
                  <a:pt x="62" y="1502"/>
                </a:lnTo>
                <a:lnTo>
                  <a:pt x="52" y="1514"/>
                </a:lnTo>
                <a:lnTo>
                  <a:pt x="32" y="1550"/>
                </a:lnTo>
                <a:lnTo>
                  <a:pt x="24" y="1564"/>
                </a:lnTo>
                <a:lnTo>
                  <a:pt x="12" y="1598"/>
                </a:lnTo>
                <a:lnTo>
                  <a:pt x="8" y="1606"/>
                </a:lnTo>
                <a:lnTo>
                  <a:pt x="10" y="1614"/>
                </a:lnTo>
                <a:lnTo>
                  <a:pt x="16" y="1626"/>
                </a:lnTo>
                <a:lnTo>
                  <a:pt x="18" y="1642"/>
                </a:lnTo>
                <a:lnTo>
                  <a:pt x="18" y="1666"/>
                </a:lnTo>
                <a:lnTo>
                  <a:pt x="16" y="1672"/>
                </a:lnTo>
                <a:lnTo>
                  <a:pt x="12" y="1678"/>
                </a:lnTo>
                <a:lnTo>
                  <a:pt x="8" y="1684"/>
                </a:lnTo>
                <a:lnTo>
                  <a:pt x="6" y="1692"/>
                </a:lnTo>
                <a:lnTo>
                  <a:pt x="0" y="1706"/>
                </a:lnTo>
                <a:lnTo>
                  <a:pt x="0" y="1712"/>
                </a:lnTo>
                <a:lnTo>
                  <a:pt x="0" y="1720"/>
                </a:lnTo>
                <a:lnTo>
                  <a:pt x="6" y="1744"/>
                </a:lnTo>
                <a:lnTo>
                  <a:pt x="8" y="1750"/>
                </a:lnTo>
                <a:lnTo>
                  <a:pt x="12" y="1752"/>
                </a:lnTo>
                <a:lnTo>
                  <a:pt x="18" y="1752"/>
                </a:lnTo>
                <a:lnTo>
                  <a:pt x="20" y="1752"/>
                </a:lnTo>
                <a:lnTo>
                  <a:pt x="18" y="1752"/>
                </a:lnTo>
                <a:lnTo>
                  <a:pt x="20" y="1760"/>
                </a:lnTo>
                <a:lnTo>
                  <a:pt x="24" y="1764"/>
                </a:lnTo>
                <a:lnTo>
                  <a:pt x="26" y="1768"/>
                </a:lnTo>
                <a:lnTo>
                  <a:pt x="30" y="1770"/>
                </a:lnTo>
                <a:lnTo>
                  <a:pt x="32" y="1768"/>
                </a:lnTo>
                <a:lnTo>
                  <a:pt x="30" y="1770"/>
                </a:lnTo>
                <a:lnTo>
                  <a:pt x="30" y="1772"/>
                </a:lnTo>
                <a:lnTo>
                  <a:pt x="32" y="1772"/>
                </a:lnTo>
                <a:lnTo>
                  <a:pt x="36" y="1774"/>
                </a:lnTo>
                <a:lnTo>
                  <a:pt x="40" y="1778"/>
                </a:lnTo>
                <a:lnTo>
                  <a:pt x="52" y="1804"/>
                </a:lnTo>
                <a:lnTo>
                  <a:pt x="56" y="1810"/>
                </a:lnTo>
                <a:lnTo>
                  <a:pt x="60" y="1816"/>
                </a:lnTo>
                <a:lnTo>
                  <a:pt x="72" y="1824"/>
                </a:lnTo>
                <a:lnTo>
                  <a:pt x="84" y="1832"/>
                </a:lnTo>
                <a:lnTo>
                  <a:pt x="94" y="1838"/>
                </a:lnTo>
                <a:lnTo>
                  <a:pt x="102" y="1844"/>
                </a:lnTo>
                <a:lnTo>
                  <a:pt x="128" y="1864"/>
                </a:lnTo>
                <a:lnTo>
                  <a:pt x="136" y="1868"/>
                </a:lnTo>
                <a:lnTo>
                  <a:pt x="142" y="1870"/>
                </a:lnTo>
                <a:lnTo>
                  <a:pt x="146" y="1870"/>
                </a:lnTo>
                <a:lnTo>
                  <a:pt x="152" y="1868"/>
                </a:lnTo>
                <a:lnTo>
                  <a:pt x="154" y="1868"/>
                </a:lnTo>
                <a:lnTo>
                  <a:pt x="154" y="1866"/>
                </a:lnTo>
                <a:lnTo>
                  <a:pt x="154" y="1868"/>
                </a:lnTo>
                <a:lnTo>
                  <a:pt x="158" y="1868"/>
                </a:lnTo>
                <a:lnTo>
                  <a:pt x="162" y="1870"/>
                </a:lnTo>
                <a:lnTo>
                  <a:pt x="166" y="1870"/>
                </a:lnTo>
                <a:lnTo>
                  <a:pt x="182" y="1868"/>
                </a:lnTo>
                <a:lnTo>
                  <a:pt x="206" y="1862"/>
                </a:lnTo>
                <a:lnTo>
                  <a:pt x="218" y="1860"/>
                </a:lnTo>
                <a:lnTo>
                  <a:pt x="224" y="1860"/>
                </a:lnTo>
                <a:lnTo>
                  <a:pt x="232" y="1860"/>
                </a:lnTo>
                <a:lnTo>
                  <a:pt x="244" y="1860"/>
                </a:lnTo>
                <a:lnTo>
                  <a:pt x="260" y="1856"/>
                </a:lnTo>
                <a:lnTo>
                  <a:pt x="274" y="1852"/>
                </a:lnTo>
                <a:lnTo>
                  <a:pt x="282" y="1850"/>
                </a:lnTo>
                <a:lnTo>
                  <a:pt x="288" y="1844"/>
                </a:lnTo>
                <a:lnTo>
                  <a:pt x="294" y="1842"/>
                </a:lnTo>
                <a:lnTo>
                  <a:pt x="300" y="1838"/>
                </a:lnTo>
                <a:lnTo>
                  <a:pt x="306" y="1838"/>
                </a:lnTo>
                <a:lnTo>
                  <a:pt x="312" y="1840"/>
                </a:lnTo>
                <a:lnTo>
                  <a:pt x="320" y="1840"/>
                </a:lnTo>
                <a:lnTo>
                  <a:pt x="322" y="1840"/>
                </a:lnTo>
                <a:lnTo>
                  <a:pt x="330" y="1842"/>
                </a:lnTo>
                <a:lnTo>
                  <a:pt x="334" y="1846"/>
                </a:lnTo>
                <a:lnTo>
                  <a:pt x="346" y="1862"/>
                </a:lnTo>
                <a:lnTo>
                  <a:pt x="352" y="1868"/>
                </a:lnTo>
                <a:lnTo>
                  <a:pt x="358" y="1870"/>
                </a:lnTo>
                <a:lnTo>
                  <a:pt x="362" y="1870"/>
                </a:lnTo>
                <a:lnTo>
                  <a:pt x="370" y="1870"/>
                </a:lnTo>
                <a:lnTo>
                  <a:pt x="378" y="1874"/>
                </a:lnTo>
                <a:lnTo>
                  <a:pt x="384" y="1876"/>
                </a:lnTo>
                <a:lnTo>
                  <a:pt x="388" y="1878"/>
                </a:lnTo>
                <a:lnTo>
                  <a:pt x="392" y="1878"/>
                </a:lnTo>
                <a:lnTo>
                  <a:pt x="392" y="1876"/>
                </a:lnTo>
                <a:lnTo>
                  <a:pt x="392" y="1878"/>
                </a:lnTo>
                <a:lnTo>
                  <a:pt x="394" y="1878"/>
                </a:lnTo>
                <a:lnTo>
                  <a:pt x="398" y="1878"/>
                </a:lnTo>
                <a:lnTo>
                  <a:pt x="404" y="1880"/>
                </a:lnTo>
                <a:lnTo>
                  <a:pt x="408" y="1884"/>
                </a:lnTo>
                <a:lnTo>
                  <a:pt x="410" y="1890"/>
                </a:lnTo>
                <a:lnTo>
                  <a:pt x="410" y="1896"/>
                </a:lnTo>
                <a:lnTo>
                  <a:pt x="410" y="1900"/>
                </a:lnTo>
                <a:lnTo>
                  <a:pt x="410" y="1908"/>
                </a:lnTo>
                <a:lnTo>
                  <a:pt x="410" y="1916"/>
                </a:lnTo>
                <a:lnTo>
                  <a:pt x="410" y="1920"/>
                </a:lnTo>
                <a:lnTo>
                  <a:pt x="410" y="1936"/>
                </a:lnTo>
                <a:lnTo>
                  <a:pt x="410" y="1950"/>
                </a:lnTo>
                <a:lnTo>
                  <a:pt x="412" y="1956"/>
                </a:lnTo>
                <a:lnTo>
                  <a:pt x="414" y="1964"/>
                </a:lnTo>
                <a:lnTo>
                  <a:pt x="434" y="1990"/>
                </a:lnTo>
                <a:lnTo>
                  <a:pt x="438" y="1994"/>
                </a:lnTo>
                <a:lnTo>
                  <a:pt x="440" y="1994"/>
                </a:lnTo>
                <a:lnTo>
                  <a:pt x="442" y="1994"/>
                </a:lnTo>
                <a:lnTo>
                  <a:pt x="440" y="1996"/>
                </a:lnTo>
                <a:lnTo>
                  <a:pt x="440" y="1998"/>
                </a:lnTo>
                <a:lnTo>
                  <a:pt x="444" y="2002"/>
                </a:lnTo>
                <a:lnTo>
                  <a:pt x="452" y="2014"/>
                </a:lnTo>
                <a:lnTo>
                  <a:pt x="456" y="2020"/>
                </a:lnTo>
                <a:lnTo>
                  <a:pt x="458" y="2026"/>
                </a:lnTo>
                <a:lnTo>
                  <a:pt x="458" y="2034"/>
                </a:lnTo>
                <a:lnTo>
                  <a:pt x="458" y="2038"/>
                </a:lnTo>
                <a:lnTo>
                  <a:pt x="458" y="2046"/>
                </a:lnTo>
                <a:lnTo>
                  <a:pt x="460" y="2054"/>
                </a:lnTo>
                <a:lnTo>
                  <a:pt x="468" y="2096"/>
                </a:lnTo>
                <a:lnTo>
                  <a:pt x="472" y="2112"/>
                </a:lnTo>
                <a:lnTo>
                  <a:pt x="476" y="2124"/>
                </a:lnTo>
                <a:lnTo>
                  <a:pt x="478" y="2134"/>
                </a:lnTo>
                <a:lnTo>
                  <a:pt x="472" y="2144"/>
                </a:lnTo>
                <a:lnTo>
                  <a:pt x="462" y="2166"/>
                </a:lnTo>
                <a:lnTo>
                  <a:pt x="460" y="2172"/>
                </a:lnTo>
                <a:lnTo>
                  <a:pt x="458" y="2180"/>
                </a:lnTo>
                <a:lnTo>
                  <a:pt x="458" y="2204"/>
                </a:lnTo>
                <a:lnTo>
                  <a:pt x="460" y="2212"/>
                </a:lnTo>
                <a:lnTo>
                  <a:pt x="460" y="2210"/>
                </a:lnTo>
                <a:lnTo>
                  <a:pt x="460" y="2212"/>
                </a:lnTo>
                <a:lnTo>
                  <a:pt x="456" y="2220"/>
                </a:lnTo>
                <a:lnTo>
                  <a:pt x="452" y="2234"/>
                </a:lnTo>
                <a:lnTo>
                  <a:pt x="450" y="2242"/>
                </a:lnTo>
                <a:lnTo>
                  <a:pt x="452" y="2248"/>
                </a:lnTo>
                <a:lnTo>
                  <a:pt x="484" y="2302"/>
                </a:lnTo>
                <a:lnTo>
                  <a:pt x="488" y="2308"/>
                </a:lnTo>
                <a:lnTo>
                  <a:pt x="488" y="2314"/>
                </a:lnTo>
                <a:lnTo>
                  <a:pt x="490" y="2328"/>
                </a:lnTo>
                <a:lnTo>
                  <a:pt x="496" y="2380"/>
                </a:lnTo>
                <a:lnTo>
                  <a:pt x="500" y="2386"/>
                </a:lnTo>
                <a:lnTo>
                  <a:pt x="504" y="2392"/>
                </a:lnTo>
                <a:lnTo>
                  <a:pt x="520" y="2402"/>
                </a:lnTo>
                <a:lnTo>
                  <a:pt x="528" y="2406"/>
                </a:lnTo>
                <a:lnTo>
                  <a:pt x="528" y="2404"/>
                </a:lnTo>
                <a:lnTo>
                  <a:pt x="528" y="2406"/>
                </a:lnTo>
                <a:lnTo>
                  <a:pt x="532" y="2414"/>
                </a:lnTo>
                <a:lnTo>
                  <a:pt x="534" y="2420"/>
                </a:lnTo>
                <a:lnTo>
                  <a:pt x="540" y="2434"/>
                </a:lnTo>
                <a:lnTo>
                  <a:pt x="546" y="2458"/>
                </a:lnTo>
                <a:lnTo>
                  <a:pt x="548" y="2474"/>
                </a:lnTo>
                <a:lnTo>
                  <a:pt x="548" y="2478"/>
                </a:lnTo>
                <a:lnTo>
                  <a:pt x="548" y="2486"/>
                </a:lnTo>
                <a:lnTo>
                  <a:pt x="552" y="2492"/>
                </a:lnTo>
                <a:lnTo>
                  <a:pt x="562" y="2508"/>
                </a:lnTo>
                <a:lnTo>
                  <a:pt x="568" y="2512"/>
                </a:lnTo>
                <a:lnTo>
                  <a:pt x="574" y="2514"/>
                </a:lnTo>
                <a:lnTo>
                  <a:pt x="598" y="2508"/>
                </a:lnTo>
                <a:lnTo>
                  <a:pt x="614" y="2504"/>
                </a:lnTo>
                <a:lnTo>
                  <a:pt x="638" y="2498"/>
                </a:lnTo>
                <a:lnTo>
                  <a:pt x="654" y="2496"/>
                </a:lnTo>
                <a:lnTo>
                  <a:pt x="676" y="2496"/>
                </a:lnTo>
                <a:lnTo>
                  <a:pt x="684" y="2494"/>
                </a:lnTo>
                <a:lnTo>
                  <a:pt x="690" y="2490"/>
                </a:lnTo>
                <a:lnTo>
                  <a:pt x="748" y="2424"/>
                </a:lnTo>
                <a:lnTo>
                  <a:pt x="756" y="2410"/>
                </a:lnTo>
                <a:lnTo>
                  <a:pt x="770" y="2376"/>
                </a:lnTo>
                <a:lnTo>
                  <a:pt x="770" y="2370"/>
                </a:lnTo>
                <a:lnTo>
                  <a:pt x="770" y="2368"/>
                </a:lnTo>
                <a:lnTo>
                  <a:pt x="768" y="2368"/>
                </a:lnTo>
                <a:lnTo>
                  <a:pt x="770" y="2368"/>
                </a:lnTo>
                <a:lnTo>
                  <a:pt x="772" y="2366"/>
                </a:lnTo>
                <a:lnTo>
                  <a:pt x="772" y="2364"/>
                </a:lnTo>
                <a:lnTo>
                  <a:pt x="774" y="2358"/>
                </a:lnTo>
                <a:lnTo>
                  <a:pt x="778" y="2354"/>
                </a:lnTo>
                <a:lnTo>
                  <a:pt x="806" y="2334"/>
                </a:lnTo>
                <a:lnTo>
                  <a:pt x="810" y="2328"/>
                </a:lnTo>
                <a:lnTo>
                  <a:pt x="814" y="2322"/>
                </a:lnTo>
                <a:lnTo>
                  <a:pt x="818" y="2308"/>
                </a:lnTo>
                <a:lnTo>
                  <a:pt x="820" y="2300"/>
                </a:lnTo>
                <a:lnTo>
                  <a:pt x="820" y="2292"/>
                </a:lnTo>
                <a:lnTo>
                  <a:pt x="814" y="2268"/>
                </a:lnTo>
                <a:lnTo>
                  <a:pt x="814" y="2260"/>
                </a:lnTo>
                <a:lnTo>
                  <a:pt x="816" y="2254"/>
                </a:lnTo>
                <a:lnTo>
                  <a:pt x="826" y="2238"/>
                </a:lnTo>
                <a:lnTo>
                  <a:pt x="832" y="2232"/>
                </a:lnTo>
                <a:lnTo>
                  <a:pt x="838" y="2228"/>
                </a:lnTo>
                <a:lnTo>
                  <a:pt x="874" y="2206"/>
                </a:lnTo>
                <a:lnTo>
                  <a:pt x="880" y="2202"/>
                </a:lnTo>
                <a:lnTo>
                  <a:pt x="884" y="2194"/>
                </a:lnTo>
                <a:lnTo>
                  <a:pt x="886" y="2190"/>
                </a:lnTo>
                <a:lnTo>
                  <a:pt x="894" y="2176"/>
                </a:lnTo>
                <a:lnTo>
                  <a:pt x="896" y="2170"/>
                </a:lnTo>
                <a:lnTo>
                  <a:pt x="898" y="2162"/>
                </a:lnTo>
                <a:lnTo>
                  <a:pt x="898" y="2156"/>
                </a:lnTo>
                <a:lnTo>
                  <a:pt x="892" y="2132"/>
                </a:lnTo>
                <a:lnTo>
                  <a:pt x="890" y="2116"/>
                </a:lnTo>
                <a:lnTo>
                  <a:pt x="890" y="2112"/>
                </a:lnTo>
                <a:lnTo>
                  <a:pt x="890" y="2108"/>
                </a:lnTo>
                <a:lnTo>
                  <a:pt x="888" y="2106"/>
                </a:lnTo>
                <a:lnTo>
                  <a:pt x="886" y="2108"/>
                </a:lnTo>
                <a:lnTo>
                  <a:pt x="888" y="2106"/>
                </a:lnTo>
                <a:lnTo>
                  <a:pt x="888" y="2102"/>
                </a:lnTo>
                <a:lnTo>
                  <a:pt x="886" y="2098"/>
                </a:lnTo>
                <a:lnTo>
                  <a:pt x="882" y="2094"/>
                </a:lnTo>
                <a:lnTo>
                  <a:pt x="880" y="2086"/>
                </a:lnTo>
                <a:lnTo>
                  <a:pt x="880" y="2054"/>
                </a:lnTo>
                <a:lnTo>
                  <a:pt x="880" y="2046"/>
                </a:lnTo>
                <a:lnTo>
                  <a:pt x="876" y="2038"/>
                </a:lnTo>
                <a:lnTo>
                  <a:pt x="874" y="2032"/>
                </a:lnTo>
                <a:lnTo>
                  <a:pt x="872" y="2026"/>
                </a:lnTo>
                <a:lnTo>
                  <a:pt x="876" y="2020"/>
                </a:lnTo>
                <a:lnTo>
                  <a:pt x="880" y="2016"/>
                </a:lnTo>
                <a:lnTo>
                  <a:pt x="880" y="2012"/>
                </a:lnTo>
                <a:lnTo>
                  <a:pt x="882" y="2006"/>
                </a:lnTo>
                <a:lnTo>
                  <a:pt x="884" y="2000"/>
                </a:lnTo>
                <a:lnTo>
                  <a:pt x="894" y="1984"/>
                </a:lnTo>
                <a:lnTo>
                  <a:pt x="900" y="1978"/>
                </a:lnTo>
                <a:lnTo>
                  <a:pt x="906" y="1974"/>
                </a:lnTo>
                <a:lnTo>
                  <a:pt x="912" y="1970"/>
                </a:lnTo>
                <a:lnTo>
                  <a:pt x="918" y="1968"/>
                </a:lnTo>
                <a:lnTo>
                  <a:pt x="922" y="1960"/>
                </a:lnTo>
                <a:lnTo>
                  <a:pt x="934" y="1936"/>
                </a:lnTo>
                <a:lnTo>
                  <a:pt x="940" y="1930"/>
                </a:lnTo>
                <a:lnTo>
                  <a:pt x="946" y="1924"/>
                </a:lnTo>
                <a:lnTo>
                  <a:pt x="970" y="1912"/>
                </a:lnTo>
                <a:lnTo>
                  <a:pt x="984" y="1902"/>
                </a:lnTo>
                <a:lnTo>
                  <a:pt x="1012" y="1874"/>
                </a:lnTo>
                <a:lnTo>
                  <a:pt x="1016" y="1868"/>
                </a:lnTo>
                <a:lnTo>
                  <a:pt x="1020" y="1862"/>
                </a:lnTo>
                <a:lnTo>
                  <a:pt x="1044" y="1808"/>
                </a:lnTo>
                <a:lnTo>
                  <a:pt x="1048" y="1792"/>
                </a:lnTo>
                <a:lnTo>
                  <a:pt x="1054" y="1770"/>
                </a:lnTo>
                <a:lnTo>
                  <a:pt x="1054" y="1766"/>
                </a:lnTo>
                <a:lnTo>
                  <a:pt x="1054" y="1764"/>
                </a:lnTo>
                <a:lnTo>
                  <a:pt x="1050" y="1764"/>
                </a:lnTo>
                <a:lnTo>
                  <a:pt x="1048" y="1764"/>
                </a:lnTo>
                <a:lnTo>
                  <a:pt x="976" y="1780"/>
                </a:lnTo>
                <a:lnTo>
                  <a:pt x="968" y="1780"/>
                </a:lnTo>
                <a:lnTo>
                  <a:pt x="960" y="1778"/>
                </a:lnTo>
                <a:lnTo>
                  <a:pt x="956" y="1774"/>
                </a:lnTo>
                <a:lnTo>
                  <a:pt x="944" y="1766"/>
                </a:lnTo>
                <a:lnTo>
                  <a:pt x="934" y="1754"/>
                </a:lnTo>
                <a:lnTo>
                  <a:pt x="904" y="1710"/>
                </a:lnTo>
                <a:lnTo>
                  <a:pt x="898" y="1704"/>
                </a:lnTo>
                <a:lnTo>
                  <a:pt x="892" y="1700"/>
                </a:lnTo>
                <a:lnTo>
                  <a:pt x="886" y="1696"/>
                </a:lnTo>
                <a:lnTo>
                  <a:pt x="880" y="1692"/>
                </a:lnTo>
                <a:lnTo>
                  <a:pt x="876" y="1686"/>
                </a:lnTo>
                <a:lnTo>
                  <a:pt x="864" y="1670"/>
                </a:lnTo>
                <a:lnTo>
                  <a:pt x="860" y="1664"/>
                </a:lnTo>
                <a:lnTo>
                  <a:pt x="858" y="1656"/>
                </a:lnTo>
                <a:lnTo>
                  <a:pt x="852" y="1642"/>
                </a:lnTo>
                <a:lnTo>
                  <a:pt x="848" y="1626"/>
                </a:lnTo>
                <a:lnTo>
                  <a:pt x="842" y="1602"/>
                </a:lnTo>
                <a:lnTo>
                  <a:pt x="840" y="1596"/>
                </a:lnTo>
                <a:lnTo>
                  <a:pt x="834" y="1590"/>
                </a:lnTo>
                <a:lnTo>
                  <a:pt x="826" y="1582"/>
                </a:lnTo>
                <a:lnTo>
                  <a:pt x="822" y="1574"/>
                </a:lnTo>
                <a:lnTo>
                  <a:pt x="818" y="1568"/>
                </a:lnTo>
                <a:lnTo>
                  <a:pt x="814" y="1544"/>
                </a:lnTo>
                <a:lnTo>
                  <a:pt x="808" y="1530"/>
                </a:lnTo>
                <a:lnTo>
                  <a:pt x="796" y="1504"/>
                </a:lnTo>
                <a:lnTo>
                  <a:pt x="786" y="1492"/>
                </a:lnTo>
                <a:lnTo>
                  <a:pt x="768" y="1474"/>
                </a:lnTo>
                <a:lnTo>
                  <a:pt x="766" y="1470"/>
                </a:lnTo>
                <a:lnTo>
                  <a:pt x="770" y="1472"/>
                </a:lnTo>
                <a:lnTo>
                  <a:pt x="794" y="1484"/>
                </a:lnTo>
                <a:lnTo>
                  <a:pt x="798" y="1484"/>
                </a:lnTo>
                <a:lnTo>
                  <a:pt x="800" y="1484"/>
                </a:lnTo>
                <a:lnTo>
                  <a:pt x="804" y="1482"/>
                </a:lnTo>
                <a:lnTo>
                  <a:pt x="804" y="1480"/>
                </a:lnTo>
                <a:lnTo>
                  <a:pt x="808" y="1476"/>
                </a:lnTo>
                <a:lnTo>
                  <a:pt x="810" y="1474"/>
                </a:lnTo>
                <a:lnTo>
                  <a:pt x="810" y="1472"/>
                </a:lnTo>
                <a:lnTo>
                  <a:pt x="812" y="1474"/>
                </a:lnTo>
                <a:lnTo>
                  <a:pt x="814" y="1476"/>
                </a:lnTo>
                <a:lnTo>
                  <a:pt x="818" y="1480"/>
                </a:lnTo>
                <a:lnTo>
                  <a:pt x="824" y="1494"/>
                </a:lnTo>
                <a:lnTo>
                  <a:pt x="856" y="1550"/>
                </a:lnTo>
                <a:lnTo>
                  <a:pt x="866" y="1562"/>
                </a:lnTo>
                <a:lnTo>
                  <a:pt x="874" y="1570"/>
                </a:lnTo>
                <a:lnTo>
                  <a:pt x="878" y="1576"/>
                </a:lnTo>
                <a:lnTo>
                  <a:pt x="882" y="1584"/>
                </a:lnTo>
                <a:lnTo>
                  <a:pt x="886" y="1598"/>
                </a:lnTo>
                <a:lnTo>
                  <a:pt x="892" y="1614"/>
                </a:lnTo>
                <a:lnTo>
                  <a:pt x="898" y="1636"/>
                </a:lnTo>
                <a:lnTo>
                  <a:pt x="900" y="1644"/>
                </a:lnTo>
                <a:lnTo>
                  <a:pt x="904" y="1650"/>
                </a:lnTo>
                <a:lnTo>
                  <a:pt x="924" y="1668"/>
                </a:lnTo>
                <a:lnTo>
                  <a:pt x="928" y="1674"/>
                </a:lnTo>
                <a:lnTo>
                  <a:pt x="928" y="1678"/>
                </a:lnTo>
                <a:lnTo>
                  <a:pt x="928" y="1684"/>
                </a:lnTo>
                <a:lnTo>
                  <a:pt x="932" y="1690"/>
                </a:lnTo>
                <a:lnTo>
                  <a:pt x="936" y="1696"/>
                </a:lnTo>
                <a:lnTo>
                  <a:pt x="942" y="1710"/>
                </a:lnTo>
                <a:lnTo>
                  <a:pt x="954" y="1736"/>
                </a:lnTo>
                <a:lnTo>
                  <a:pt x="960" y="1740"/>
                </a:lnTo>
                <a:lnTo>
                  <a:pt x="966" y="1740"/>
                </a:lnTo>
                <a:lnTo>
                  <a:pt x="980" y="1736"/>
                </a:lnTo>
                <a:lnTo>
                  <a:pt x="996" y="1732"/>
                </a:lnTo>
                <a:lnTo>
                  <a:pt x="1000" y="1732"/>
                </a:lnTo>
                <a:lnTo>
                  <a:pt x="1006" y="1732"/>
                </a:lnTo>
                <a:lnTo>
                  <a:pt x="1012" y="1728"/>
                </a:lnTo>
                <a:lnTo>
                  <a:pt x="1020" y="1718"/>
                </a:lnTo>
                <a:lnTo>
                  <a:pt x="1028" y="1714"/>
                </a:lnTo>
                <a:lnTo>
                  <a:pt x="1034" y="1710"/>
                </a:lnTo>
                <a:lnTo>
                  <a:pt x="1048" y="1706"/>
                </a:lnTo>
                <a:lnTo>
                  <a:pt x="1064" y="1700"/>
                </a:lnTo>
                <a:lnTo>
                  <a:pt x="1088" y="1688"/>
                </a:lnTo>
                <a:lnTo>
                  <a:pt x="1096" y="1684"/>
                </a:lnTo>
                <a:lnTo>
                  <a:pt x="1102" y="1680"/>
                </a:lnTo>
                <a:lnTo>
                  <a:pt x="1128" y="1668"/>
                </a:lnTo>
                <a:lnTo>
                  <a:pt x="1134" y="1664"/>
                </a:lnTo>
                <a:lnTo>
                  <a:pt x="1140" y="1658"/>
                </a:lnTo>
                <a:lnTo>
                  <a:pt x="1158" y="1632"/>
                </a:lnTo>
                <a:lnTo>
                  <a:pt x="1168" y="1618"/>
                </a:lnTo>
                <a:lnTo>
                  <a:pt x="1170" y="1612"/>
                </a:lnTo>
                <a:lnTo>
                  <a:pt x="1180" y="1600"/>
                </a:lnTo>
                <a:lnTo>
                  <a:pt x="1188" y="1592"/>
                </a:lnTo>
                <a:lnTo>
                  <a:pt x="1188" y="1588"/>
                </a:lnTo>
                <a:lnTo>
                  <a:pt x="1190" y="1586"/>
                </a:lnTo>
                <a:lnTo>
                  <a:pt x="1188" y="1584"/>
                </a:lnTo>
                <a:lnTo>
                  <a:pt x="1186" y="1582"/>
                </a:lnTo>
                <a:lnTo>
                  <a:pt x="1160" y="1562"/>
                </a:lnTo>
                <a:lnTo>
                  <a:pt x="1154" y="1558"/>
                </a:lnTo>
                <a:lnTo>
                  <a:pt x="1148" y="1556"/>
                </a:lnTo>
                <a:lnTo>
                  <a:pt x="1144" y="1554"/>
                </a:lnTo>
                <a:lnTo>
                  <a:pt x="1140" y="1548"/>
                </a:lnTo>
                <a:lnTo>
                  <a:pt x="1138" y="1544"/>
                </a:lnTo>
                <a:lnTo>
                  <a:pt x="1132" y="1540"/>
                </a:lnTo>
                <a:lnTo>
                  <a:pt x="1126" y="1538"/>
                </a:lnTo>
                <a:lnTo>
                  <a:pt x="1102" y="1544"/>
                </a:lnTo>
                <a:lnTo>
                  <a:pt x="1096" y="1544"/>
                </a:lnTo>
                <a:lnTo>
                  <a:pt x="1088" y="1542"/>
                </a:lnTo>
                <a:lnTo>
                  <a:pt x="1082" y="1540"/>
                </a:lnTo>
                <a:lnTo>
                  <a:pt x="1076" y="1536"/>
                </a:lnTo>
                <a:lnTo>
                  <a:pt x="1070" y="1536"/>
                </a:lnTo>
                <a:lnTo>
                  <a:pt x="1058" y="1534"/>
                </a:lnTo>
                <a:lnTo>
                  <a:pt x="1054" y="1530"/>
                </a:lnTo>
                <a:lnTo>
                  <a:pt x="1048" y="1526"/>
                </a:lnTo>
                <a:lnTo>
                  <a:pt x="1044" y="1520"/>
                </a:lnTo>
                <a:lnTo>
                  <a:pt x="1040" y="1506"/>
                </a:lnTo>
                <a:lnTo>
                  <a:pt x="1036" y="1498"/>
                </a:lnTo>
                <a:lnTo>
                  <a:pt x="1032" y="1492"/>
                </a:lnTo>
                <a:lnTo>
                  <a:pt x="1022" y="1484"/>
                </a:lnTo>
                <a:lnTo>
                  <a:pt x="1018" y="1478"/>
                </a:lnTo>
                <a:lnTo>
                  <a:pt x="1018" y="1472"/>
                </a:lnTo>
                <a:lnTo>
                  <a:pt x="1018" y="1468"/>
                </a:lnTo>
                <a:lnTo>
                  <a:pt x="1022" y="1462"/>
                </a:lnTo>
                <a:lnTo>
                  <a:pt x="1026" y="1458"/>
                </a:lnTo>
                <a:lnTo>
                  <a:pt x="1026" y="1452"/>
                </a:lnTo>
                <a:lnTo>
                  <a:pt x="1028" y="1452"/>
                </a:lnTo>
                <a:lnTo>
                  <a:pt x="1032" y="1454"/>
                </a:lnTo>
                <a:lnTo>
                  <a:pt x="1040" y="1462"/>
                </a:lnTo>
                <a:lnTo>
                  <a:pt x="1052" y="1474"/>
                </a:lnTo>
                <a:lnTo>
                  <a:pt x="1060" y="1482"/>
                </a:lnTo>
                <a:lnTo>
                  <a:pt x="1072" y="1492"/>
                </a:lnTo>
                <a:lnTo>
                  <a:pt x="1088" y="1504"/>
                </a:lnTo>
                <a:lnTo>
                  <a:pt x="1102" y="1510"/>
                </a:lnTo>
                <a:lnTo>
                  <a:pt x="1116" y="1514"/>
                </a:lnTo>
                <a:lnTo>
                  <a:pt x="1124" y="1516"/>
                </a:lnTo>
                <a:lnTo>
                  <a:pt x="1132" y="1514"/>
                </a:lnTo>
                <a:lnTo>
                  <a:pt x="1136" y="1510"/>
                </a:lnTo>
                <a:lnTo>
                  <a:pt x="1144" y="1510"/>
                </a:lnTo>
                <a:lnTo>
                  <a:pt x="1150" y="1514"/>
                </a:lnTo>
                <a:lnTo>
                  <a:pt x="1158" y="1522"/>
                </a:lnTo>
                <a:lnTo>
                  <a:pt x="1164" y="1526"/>
                </a:lnTo>
                <a:lnTo>
                  <a:pt x="1172" y="1530"/>
                </a:lnTo>
                <a:lnTo>
                  <a:pt x="1206" y="1544"/>
                </a:lnTo>
                <a:lnTo>
                  <a:pt x="1218" y="1546"/>
                </a:lnTo>
                <a:lnTo>
                  <a:pt x="1222" y="1546"/>
                </a:lnTo>
                <a:lnTo>
                  <a:pt x="1230" y="1544"/>
                </a:lnTo>
                <a:lnTo>
                  <a:pt x="1244" y="1538"/>
                </a:lnTo>
                <a:lnTo>
                  <a:pt x="1260" y="1536"/>
                </a:lnTo>
                <a:lnTo>
                  <a:pt x="1292" y="1536"/>
                </a:lnTo>
                <a:lnTo>
                  <a:pt x="1300" y="1538"/>
                </a:lnTo>
                <a:lnTo>
                  <a:pt x="1306" y="1544"/>
                </a:lnTo>
                <a:lnTo>
                  <a:pt x="1316" y="1558"/>
                </a:lnTo>
                <a:lnTo>
                  <a:pt x="1320" y="1566"/>
                </a:lnTo>
                <a:lnTo>
                  <a:pt x="1326" y="1572"/>
                </a:lnTo>
                <a:lnTo>
                  <a:pt x="1336" y="1588"/>
                </a:lnTo>
                <a:lnTo>
                  <a:pt x="1346" y="1602"/>
                </a:lnTo>
                <a:lnTo>
                  <a:pt x="1354" y="1610"/>
                </a:lnTo>
                <a:lnTo>
                  <a:pt x="1360" y="1612"/>
                </a:lnTo>
                <a:lnTo>
                  <a:pt x="1366" y="1610"/>
                </a:lnTo>
                <a:lnTo>
                  <a:pt x="1382" y="1600"/>
                </a:lnTo>
                <a:lnTo>
                  <a:pt x="1386" y="1598"/>
                </a:lnTo>
                <a:lnTo>
                  <a:pt x="1388" y="1600"/>
                </a:lnTo>
                <a:lnTo>
                  <a:pt x="1390" y="1600"/>
                </a:lnTo>
                <a:lnTo>
                  <a:pt x="1390" y="1604"/>
                </a:lnTo>
                <a:lnTo>
                  <a:pt x="1398" y="1676"/>
                </a:lnTo>
                <a:lnTo>
                  <a:pt x="1402" y="1692"/>
                </a:lnTo>
                <a:lnTo>
                  <a:pt x="1408" y="1714"/>
                </a:lnTo>
                <a:lnTo>
                  <a:pt x="1414" y="1730"/>
                </a:lnTo>
                <a:lnTo>
                  <a:pt x="1434" y="1764"/>
                </a:lnTo>
                <a:lnTo>
                  <a:pt x="1442" y="1778"/>
                </a:lnTo>
                <a:lnTo>
                  <a:pt x="1444" y="1784"/>
                </a:lnTo>
                <a:lnTo>
                  <a:pt x="1452" y="1798"/>
                </a:lnTo>
                <a:lnTo>
                  <a:pt x="1464" y="1814"/>
                </a:lnTo>
                <a:lnTo>
                  <a:pt x="1466" y="1816"/>
                </a:lnTo>
                <a:lnTo>
                  <a:pt x="1468" y="1816"/>
                </a:lnTo>
                <a:lnTo>
                  <a:pt x="1470" y="1816"/>
                </a:lnTo>
                <a:lnTo>
                  <a:pt x="1472" y="1814"/>
                </a:lnTo>
                <a:lnTo>
                  <a:pt x="1474" y="1808"/>
                </a:lnTo>
                <a:lnTo>
                  <a:pt x="1484" y="1796"/>
                </a:lnTo>
                <a:lnTo>
                  <a:pt x="1492" y="1786"/>
                </a:lnTo>
                <a:lnTo>
                  <a:pt x="1500" y="1774"/>
                </a:lnTo>
                <a:lnTo>
                  <a:pt x="1504" y="1768"/>
                </a:lnTo>
                <a:lnTo>
                  <a:pt x="1506" y="1762"/>
                </a:lnTo>
                <a:lnTo>
                  <a:pt x="1506" y="1754"/>
                </a:lnTo>
                <a:lnTo>
                  <a:pt x="1506" y="1730"/>
                </a:lnTo>
                <a:lnTo>
                  <a:pt x="1510" y="1716"/>
                </a:lnTo>
                <a:lnTo>
                  <a:pt x="1514" y="1700"/>
                </a:lnTo>
                <a:lnTo>
                  <a:pt x="1518" y="1694"/>
                </a:lnTo>
                <a:lnTo>
                  <a:pt x="1522" y="1688"/>
                </a:lnTo>
                <a:lnTo>
                  <a:pt x="1540" y="1670"/>
                </a:lnTo>
                <a:lnTo>
                  <a:pt x="1554" y="1660"/>
                </a:lnTo>
                <a:lnTo>
                  <a:pt x="1578" y="1648"/>
                </a:lnTo>
                <a:lnTo>
                  <a:pt x="1590" y="1638"/>
                </a:lnTo>
                <a:lnTo>
                  <a:pt x="1598" y="1630"/>
                </a:lnTo>
                <a:lnTo>
                  <a:pt x="1604" y="1624"/>
                </a:lnTo>
                <a:lnTo>
                  <a:pt x="1608" y="1618"/>
                </a:lnTo>
                <a:lnTo>
                  <a:pt x="1612" y="1604"/>
                </a:lnTo>
                <a:lnTo>
                  <a:pt x="1616" y="1598"/>
                </a:lnTo>
                <a:lnTo>
                  <a:pt x="1622" y="1596"/>
                </a:lnTo>
                <a:lnTo>
                  <a:pt x="1636" y="1596"/>
                </a:lnTo>
                <a:lnTo>
                  <a:pt x="1644" y="1596"/>
                </a:lnTo>
                <a:lnTo>
                  <a:pt x="1652" y="1592"/>
                </a:lnTo>
                <a:lnTo>
                  <a:pt x="1666" y="1588"/>
                </a:lnTo>
                <a:lnTo>
                  <a:pt x="1676" y="1586"/>
                </a:lnTo>
                <a:lnTo>
                  <a:pt x="1686" y="1588"/>
                </a:lnTo>
                <a:lnTo>
                  <a:pt x="1688" y="1590"/>
                </a:lnTo>
                <a:lnTo>
                  <a:pt x="1694" y="1594"/>
                </a:lnTo>
                <a:lnTo>
                  <a:pt x="1700" y="1598"/>
                </a:lnTo>
                <a:lnTo>
                  <a:pt x="1702" y="1604"/>
                </a:lnTo>
                <a:lnTo>
                  <a:pt x="1706" y="1612"/>
                </a:lnTo>
                <a:lnTo>
                  <a:pt x="1708" y="1618"/>
                </a:lnTo>
                <a:lnTo>
                  <a:pt x="1714" y="1632"/>
                </a:lnTo>
                <a:lnTo>
                  <a:pt x="1728" y="1676"/>
                </a:lnTo>
                <a:lnTo>
                  <a:pt x="1732" y="1682"/>
                </a:lnTo>
                <a:lnTo>
                  <a:pt x="1738" y="1688"/>
                </a:lnTo>
                <a:lnTo>
                  <a:pt x="1744" y="1690"/>
                </a:lnTo>
                <a:lnTo>
                  <a:pt x="1750" y="1692"/>
                </a:lnTo>
                <a:lnTo>
                  <a:pt x="1758" y="1690"/>
                </a:lnTo>
                <a:lnTo>
                  <a:pt x="1764" y="1688"/>
                </a:lnTo>
                <a:lnTo>
                  <a:pt x="1770" y="1686"/>
                </a:lnTo>
                <a:lnTo>
                  <a:pt x="1776" y="1688"/>
                </a:lnTo>
                <a:lnTo>
                  <a:pt x="1780" y="1694"/>
                </a:lnTo>
                <a:lnTo>
                  <a:pt x="1782" y="1700"/>
                </a:lnTo>
                <a:lnTo>
                  <a:pt x="1788" y="1716"/>
                </a:lnTo>
                <a:lnTo>
                  <a:pt x="1790" y="1730"/>
                </a:lnTo>
                <a:lnTo>
                  <a:pt x="1790" y="1754"/>
                </a:lnTo>
                <a:lnTo>
                  <a:pt x="1790" y="1770"/>
                </a:lnTo>
                <a:lnTo>
                  <a:pt x="1790" y="1802"/>
                </a:lnTo>
                <a:lnTo>
                  <a:pt x="1792" y="1810"/>
                </a:lnTo>
                <a:lnTo>
                  <a:pt x="1796" y="1816"/>
                </a:lnTo>
                <a:lnTo>
                  <a:pt x="1804" y="1824"/>
                </a:lnTo>
                <a:lnTo>
                  <a:pt x="1814" y="1838"/>
                </a:lnTo>
                <a:lnTo>
                  <a:pt x="1816" y="1842"/>
                </a:lnTo>
                <a:lnTo>
                  <a:pt x="1822" y="1858"/>
                </a:lnTo>
                <a:lnTo>
                  <a:pt x="1826" y="1862"/>
                </a:lnTo>
                <a:lnTo>
                  <a:pt x="1834" y="1876"/>
                </a:lnTo>
                <a:lnTo>
                  <a:pt x="1842" y="1884"/>
                </a:lnTo>
                <a:lnTo>
                  <a:pt x="1854" y="1894"/>
                </a:lnTo>
                <a:lnTo>
                  <a:pt x="1872" y="1912"/>
                </a:lnTo>
                <a:lnTo>
                  <a:pt x="1878" y="1916"/>
                </a:lnTo>
                <a:lnTo>
                  <a:pt x="1880" y="1914"/>
                </a:lnTo>
                <a:lnTo>
                  <a:pt x="1884" y="1914"/>
                </a:lnTo>
                <a:lnTo>
                  <a:pt x="1886" y="1908"/>
                </a:lnTo>
                <a:lnTo>
                  <a:pt x="1886" y="1900"/>
                </a:lnTo>
                <a:lnTo>
                  <a:pt x="1880" y="1886"/>
                </a:lnTo>
                <a:lnTo>
                  <a:pt x="1874" y="1872"/>
                </a:lnTo>
                <a:lnTo>
                  <a:pt x="1872" y="1866"/>
                </a:lnTo>
                <a:lnTo>
                  <a:pt x="1862" y="1854"/>
                </a:lnTo>
                <a:lnTo>
                  <a:pt x="1854" y="1846"/>
                </a:lnTo>
                <a:lnTo>
                  <a:pt x="1842" y="1836"/>
                </a:lnTo>
                <a:lnTo>
                  <a:pt x="1836" y="1834"/>
                </a:lnTo>
                <a:lnTo>
                  <a:pt x="1824" y="1826"/>
                </a:lnTo>
                <a:lnTo>
                  <a:pt x="1820" y="1820"/>
                </a:lnTo>
                <a:lnTo>
                  <a:pt x="1818" y="1812"/>
                </a:lnTo>
                <a:lnTo>
                  <a:pt x="1812" y="1790"/>
                </a:lnTo>
                <a:lnTo>
                  <a:pt x="1810" y="1774"/>
                </a:lnTo>
                <a:lnTo>
                  <a:pt x="1810" y="1770"/>
                </a:lnTo>
                <a:lnTo>
                  <a:pt x="1812" y="1754"/>
                </a:lnTo>
                <a:lnTo>
                  <a:pt x="1816" y="1740"/>
                </a:lnTo>
                <a:lnTo>
                  <a:pt x="1818" y="1736"/>
                </a:lnTo>
                <a:lnTo>
                  <a:pt x="1820" y="1734"/>
                </a:lnTo>
                <a:lnTo>
                  <a:pt x="1824" y="1734"/>
                </a:lnTo>
                <a:lnTo>
                  <a:pt x="1826" y="1734"/>
                </a:lnTo>
                <a:lnTo>
                  <a:pt x="1842" y="1740"/>
                </a:lnTo>
                <a:lnTo>
                  <a:pt x="1848" y="1742"/>
                </a:lnTo>
                <a:lnTo>
                  <a:pt x="1854" y="1746"/>
                </a:lnTo>
                <a:lnTo>
                  <a:pt x="1858" y="1752"/>
                </a:lnTo>
                <a:lnTo>
                  <a:pt x="1864" y="1758"/>
                </a:lnTo>
                <a:lnTo>
                  <a:pt x="1872" y="1766"/>
                </a:lnTo>
                <a:lnTo>
                  <a:pt x="1884" y="1776"/>
                </a:lnTo>
                <a:lnTo>
                  <a:pt x="1888" y="1782"/>
                </a:lnTo>
                <a:lnTo>
                  <a:pt x="1894" y="1780"/>
                </a:lnTo>
                <a:lnTo>
                  <a:pt x="1898" y="1782"/>
                </a:lnTo>
                <a:lnTo>
                  <a:pt x="1902" y="1788"/>
                </a:lnTo>
                <a:lnTo>
                  <a:pt x="1904" y="1794"/>
                </a:lnTo>
                <a:lnTo>
                  <a:pt x="1906" y="1796"/>
                </a:lnTo>
                <a:lnTo>
                  <a:pt x="1908" y="1798"/>
                </a:lnTo>
                <a:lnTo>
                  <a:pt x="1912" y="1798"/>
                </a:lnTo>
                <a:lnTo>
                  <a:pt x="1914" y="1796"/>
                </a:lnTo>
                <a:lnTo>
                  <a:pt x="1940" y="1776"/>
                </a:lnTo>
                <a:lnTo>
                  <a:pt x="1952" y="1766"/>
                </a:lnTo>
                <a:lnTo>
                  <a:pt x="1962" y="1758"/>
                </a:lnTo>
                <a:lnTo>
                  <a:pt x="1964" y="1752"/>
                </a:lnTo>
                <a:lnTo>
                  <a:pt x="1964" y="1744"/>
                </a:lnTo>
                <a:lnTo>
                  <a:pt x="1950" y="1690"/>
                </a:lnTo>
                <a:lnTo>
                  <a:pt x="1946" y="1684"/>
                </a:lnTo>
                <a:lnTo>
                  <a:pt x="1942" y="1678"/>
                </a:lnTo>
                <a:lnTo>
                  <a:pt x="1932" y="1666"/>
                </a:lnTo>
                <a:lnTo>
                  <a:pt x="1922" y="1650"/>
                </a:lnTo>
                <a:lnTo>
                  <a:pt x="1914" y="1636"/>
                </a:lnTo>
                <a:lnTo>
                  <a:pt x="1912" y="1632"/>
                </a:lnTo>
                <a:lnTo>
                  <a:pt x="1910" y="1626"/>
                </a:lnTo>
                <a:lnTo>
                  <a:pt x="1912" y="1620"/>
                </a:lnTo>
                <a:lnTo>
                  <a:pt x="1924" y="1612"/>
                </a:lnTo>
                <a:lnTo>
                  <a:pt x="1930" y="1608"/>
                </a:lnTo>
                <a:lnTo>
                  <a:pt x="1942" y="1606"/>
                </a:lnTo>
                <a:lnTo>
                  <a:pt x="1948" y="1606"/>
                </a:lnTo>
                <a:lnTo>
                  <a:pt x="1954" y="1610"/>
                </a:lnTo>
                <a:lnTo>
                  <a:pt x="1970" y="1620"/>
                </a:lnTo>
                <a:lnTo>
                  <a:pt x="1972" y="1622"/>
                </a:lnTo>
                <a:lnTo>
                  <a:pt x="1974" y="1620"/>
                </a:lnTo>
                <a:lnTo>
                  <a:pt x="1976" y="1620"/>
                </a:lnTo>
                <a:lnTo>
                  <a:pt x="1976" y="1616"/>
                </a:lnTo>
                <a:lnTo>
                  <a:pt x="1976" y="1614"/>
                </a:lnTo>
                <a:lnTo>
                  <a:pt x="1978" y="1606"/>
                </a:lnTo>
                <a:lnTo>
                  <a:pt x="1984" y="1604"/>
                </a:lnTo>
                <a:lnTo>
                  <a:pt x="2008" y="1598"/>
                </a:lnTo>
                <a:lnTo>
                  <a:pt x="2014" y="1594"/>
                </a:lnTo>
                <a:lnTo>
                  <a:pt x="2020" y="1590"/>
                </a:lnTo>
                <a:lnTo>
                  <a:pt x="2024" y="1586"/>
                </a:lnTo>
                <a:lnTo>
                  <a:pt x="2030" y="1586"/>
                </a:lnTo>
                <a:lnTo>
                  <a:pt x="2040" y="1586"/>
                </a:lnTo>
                <a:lnTo>
                  <a:pt x="2052" y="1582"/>
                </a:lnTo>
                <a:lnTo>
                  <a:pt x="2056" y="1580"/>
                </a:lnTo>
                <a:lnTo>
                  <a:pt x="2072" y="1572"/>
                </a:lnTo>
                <a:lnTo>
                  <a:pt x="2076" y="1570"/>
                </a:lnTo>
                <a:lnTo>
                  <a:pt x="2090" y="1562"/>
                </a:lnTo>
                <a:lnTo>
                  <a:pt x="2106" y="1550"/>
                </a:lnTo>
                <a:lnTo>
                  <a:pt x="2112" y="1546"/>
                </a:lnTo>
                <a:lnTo>
                  <a:pt x="2116" y="1540"/>
                </a:lnTo>
                <a:lnTo>
                  <a:pt x="2120" y="1534"/>
                </a:lnTo>
                <a:lnTo>
                  <a:pt x="2126" y="1520"/>
                </a:lnTo>
                <a:lnTo>
                  <a:pt x="2130" y="1514"/>
                </a:lnTo>
                <a:lnTo>
                  <a:pt x="2138" y="1500"/>
                </a:lnTo>
                <a:lnTo>
                  <a:pt x="2148" y="1484"/>
                </a:lnTo>
                <a:lnTo>
                  <a:pt x="2150" y="1478"/>
                </a:lnTo>
                <a:lnTo>
                  <a:pt x="2152" y="1470"/>
                </a:lnTo>
                <a:lnTo>
                  <a:pt x="2152" y="1466"/>
                </a:lnTo>
                <a:lnTo>
                  <a:pt x="2150" y="1460"/>
                </a:lnTo>
                <a:lnTo>
                  <a:pt x="2148" y="1454"/>
                </a:lnTo>
                <a:lnTo>
                  <a:pt x="2146" y="1448"/>
                </a:lnTo>
                <a:lnTo>
                  <a:pt x="2148" y="1444"/>
                </a:lnTo>
                <a:lnTo>
                  <a:pt x="2150" y="1438"/>
                </a:lnTo>
                <a:lnTo>
                  <a:pt x="2148" y="1432"/>
                </a:lnTo>
                <a:lnTo>
                  <a:pt x="2146" y="1426"/>
                </a:lnTo>
                <a:lnTo>
                  <a:pt x="2140" y="1412"/>
                </a:lnTo>
                <a:lnTo>
                  <a:pt x="2126" y="1378"/>
                </a:lnTo>
                <a:lnTo>
                  <a:pt x="2122" y="1366"/>
                </a:lnTo>
                <a:lnTo>
                  <a:pt x="2124" y="1360"/>
                </a:lnTo>
                <a:lnTo>
                  <a:pt x="2128" y="1354"/>
                </a:lnTo>
                <a:lnTo>
                  <a:pt x="2136" y="1346"/>
                </a:lnTo>
                <a:lnTo>
                  <a:pt x="2150" y="1338"/>
                </a:lnTo>
                <a:lnTo>
                  <a:pt x="2154" y="1334"/>
                </a:lnTo>
                <a:lnTo>
                  <a:pt x="2160" y="1330"/>
                </a:lnTo>
                <a:lnTo>
                  <a:pt x="2162" y="1326"/>
                </a:lnTo>
                <a:lnTo>
                  <a:pt x="2160" y="1322"/>
                </a:lnTo>
                <a:lnTo>
                  <a:pt x="2154" y="1322"/>
                </a:lnTo>
                <a:lnTo>
                  <a:pt x="2140" y="1322"/>
                </a:lnTo>
                <a:lnTo>
                  <a:pt x="2128" y="1322"/>
                </a:lnTo>
                <a:lnTo>
                  <a:pt x="2118" y="1322"/>
                </a:lnTo>
                <a:lnTo>
                  <a:pt x="2114" y="1320"/>
                </a:lnTo>
                <a:lnTo>
                  <a:pt x="2110" y="1314"/>
                </a:lnTo>
                <a:lnTo>
                  <a:pt x="2106" y="1308"/>
                </a:lnTo>
                <a:lnTo>
                  <a:pt x="2098" y="1296"/>
                </a:lnTo>
                <a:lnTo>
                  <a:pt x="2096" y="1294"/>
                </a:lnTo>
                <a:lnTo>
                  <a:pt x="2096" y="1292"/>
                </a:lnTo>
                <a:lnTo>
                  <a:pt x="2100" y="1288"/>
                </a:lnTo>
                <a:lnTo>
                  <a:pt x="2106" y="1286"/>
                </a:lnTo>
                <a:lnTo>
                  <a:pt x="2120" y="1278"/>
                </a:lnTo>
                <a:lnTo>
                  <a:pt x="2126" y="1276"/>
                </a:lnTo>
                <a:lnTo>
                  <a:pt x="2138" y="1266"/>
                </a:lnTo>
                <a:lnTo>
                  <a:pt x="2146" y="1258"/>
                </a:lnTo>
                <a:lnTo>
                  <a:pt x="2152" y="1254"/>
                </a:lnTo>
                <a:lnTo>
                  <a:pt x="2158" y="1252"/>
                </a:lnTo>
                <a:lnTo>
                  <a:pt x="2158" y="1254"/>
                </a:lnTo>
                <a:lnTo>
                  <a:pt x="2160" y="1254"/>
                </a:lnTo>
                <a:lnTo>
                  <a:pt x="2158" y="1260"/>
                </a:lnTo>
                <a:lnTo>
                  <a:pt x="2156" y="1266"/>
                </a:lnTo>
                <a:lnTo>
                  <a:pt x="2154" y="1272"/>
                </a:lnTo>
                <a:lnTo>
                  <a:pt x="2158" y="1278"/>
                </a:lnTo>
                <a:lnTo>
                  <a:pt x="2162" y="1280"/>
                </a:lnTo>
                <a:lnTo>
                  <a:pt x="2166" y="1282"/>
                </a:lnTo>
                <a:lnTo>
                  <a:pt x="2180" y="1280"/>
                </a:lnTo>
                <a:lnTo>
                  <a:pt x="2194" y="1274"/>
                </a:lnTo>
                <a:lnTo>
                  <a:pt x="2202" y="1274"/>
                </a:lnTo>
                <a:lnTo>
                  <a:pt x="2208" y="1276"/>
                </a:lnTo>
                <a:lnTo>
                  <a:pt x="2214" y="1278"/>
                </a:lnTo>
                <a:lnTo>
                  <a:pt x="2220" y="1284"/>
                </a:lnTo>
                <a:lnTo>
                  <a:pt x="2224" y="1290"/>
                </a:lnTo>
                <a:lnTo>
                  <a:pt x="2228" y="1294"/>
                </a:lnTo>
                <a:lnTo>
                  <a:pt x="2230" y="1306"/>
                </a:lnTo>
                <a:lnTo>
                  <a:pt x="2230" y="1320"/>
                </a:lnTo>
                <a:lnTo>
                  <a:pt x="2230" y="1332"/>
                </a:lnTo>
                <a:lnTo>
                  <a:pt x="2228" y="1348"/>
                </a:lnTo>
                <a:lnTo>
                  <a:pt x="2224" y="1362"/>
                </a:lnTo>
                <a:lnTo>
                  <a:pt x="2222" y="1366"/>
                </a:lnTo>
                <a:lnTo>
                  <a:pt x="2224" y="1368"/>
                </a:lnTo>
                <a:lnTo>
                  <a:pt x="2226" y="1370"/>
                </a:lnTo>
                <a:lnTo>
                  <a:pt x="2228" y="1370"/>
                </a:lnTo>
                <a:lnTo>
                  <a:pt x="2232" y="1370"/>
                </a:lnTo>
                <a:lnTo>
                  <a:pt x="2240" y="1370"/>
                </a:lnTo>
                <a:lnTo>
                  <a:pt x="2248" y="1366"/>
                </a:lnTo>
                <a:lnTo>
                  <a:pt x="2252" y="1364"/>
                </a:lnTo>
                <a:lnTo>
                  <a:pt x="2264" y="1356"/>
                </a:lnTo>
                <a:lnTo>
                  <a:pt x="2274" y="1346"/>
                </a:lnTo>
                <a:lnTo>
                  <a:pt x="2278" y="1340"/>
                </a:lnTo>
                <a:lnTo>
                  <a:pt x="2276" y="1334"/>
                </a:lnTo>
                <a:lnTo>
                  <a:pt x="2264" y="1308"/>
                </a:lnTo>
                <a:lnTo>
                  <a:pt x="2260" y="1296"/>
                </a:lnTo>
                <a:lnTo>
                  <a:pt x="2260" y="1284"/>
                </a:lnTo>
                <a:lnTo>
                  <a:pt x="2260" y="1280"/>
                </a:lnTo>
                <a:lnTo>
                  <a:pt x="2260" y="1268"/>
                </a:lnTo>
                <a:lnTo>
                  <a:pt x="2256" y="1256"/>
                </a:lnTo>
                <a:lnTo>
                  <a:pt x="2254" y="1250"/>
                </a:lnTo>
                <a:lnTo>
                  <a:pt x="2252" y="1244"/>
                </a:lnTo>
                <a:lnTo>
                  <a:pt x="2256" y="1238"/>
                </a:lnTo>
                <a:lnTo>
                  <a:pt x="2266" y="1228"/>
                </a:lnTo>
                <a:lnTo>
                  <a:pt x="2274" y="1220"/>
                </a:lnTo>
                <a:lnTo>
                  <a:pt x="2280" y="1216"/>
                </a:lnTo>
                <a:lnTo>
                  <a:pt x="2286" y="1214"/>
                </a:lnTo>
                <a:lnTo>
                  <a:pt x="2290" y="1216"/>
                </a:lnTo>
                <a:lnTo>
                  <a:pt x="2292" y="1218"/>
                </a:lnTo>
                <a:lnTo>
                  <a:pt x="2292" y="1222"/>
                </a:lnTo>
                <a:lnTo>
                  <a:pt x="2294" y="1224"/>
                </a:lnTo>
                <a:lnTo>
                  <a:pt x="2304" y="1224"/>
                </a:lnTo>
                <a:lnTo>
                  <a:pt x="2310" y="1222"/>
                </a:lnTo>
                <a:lnTo>
                  <a:pt x="2314" y="1218"/>
                </a:lnTo>
                <a:lnTo>
                  <a:pt x="2320" y="1216"/>
                </a:lnTo>
                <a:lnTo>
                  <a:pt x="2326" y="1218"/>
                </a:lnTo>
                <a:lnTo>
                  <a:pt x="2332" y="1220"/>
                </a:lnTo>
                <a:lnTo>
                  <a:pt x="2338" y="1222"/>
                </a:lnTo>
                <a:lnTo>
                  <a:pt x="2344" y="1218"/>
                </a:lnTo>
                <a:lnTo>
                  <a:pt x="2362" y="1200"/>
                </a:lnTo>
                <a:lnTo>
                  <a:pt x="2374" y="1188"/>
                </a:lnTo>
                <a:lnTo>
                  <a:pt x="2382" y="1180"/>
                </a:lnTo>
                <a:lnTo>
                  <a:pt x="2392" y="1168"/>
                </a:lnTo>
                <a:lnTo>
                  <a:pt x="2422" y="1132"/>
                </a:lnTo>
                <a:lnTo>
                  <a:pt x="2430" y="1118"/>
                </a:lnTo>
                <a:lnTo>
                  <a:pt x="2442" y="1094"/>
                </a:lnTo>
                <a:lnTo>
                  <a:pt x="2446" y="1086"/>
                </a:lnTo>
                <a:lnTo>
                  <a:pt x="2446" y="1078"/>
                </a:lnTo>
                <a:lnTo>
                  <a:pt x="2446" y="1056"/>
                </a:lnTo>
                <a:lnTo>
                  <a:pt x="2448" y="1040"/>
                </a:lnTo>
                <a:lnTo>
                  <a:pt x="2454" y="996"/>
                </a:lnTo>
                <a:lnTo>
                  <a:pt x="2456" y="980"/>
                </a:lnTo>
                <a:lnTo>
                  <a:pt x="2456" y="978"/>
                </a:lnTo>
                <a:lnTo>
                  <a:pt x="2454" y="970"/>
                </a:lnTo>
                <a:lnTo>
                  <a:pt x="2450" y="964"/>
                </a:lnTo>
                <a:lnTo>
                  <a:pt x="2442" y="956"/>
                </a:lnTo>
                <a:lnTo>
                  <a:pt x="2436" y="952"/>
                </a:lnTo>
                <a:lnTo>
                  <a:pt x="2430" y="954"/>
                </a:lnTo>
                <a:lnTo>
                  <a:pt x="2414" y="964"/>
                </a:lnTo>
                <a:lnTo>
                  <a:pt x="2406" y="968"/>
                </a:lnTo>
                <a:lnTo>
                  <a:pt x="2400" y="966"/>
                </a:lnTo>
                <a:lnTo>
                  <a:pt x="2394" y="964"/>
                </a:lnTo>
                <a:lnTo>
                  <a:pt x="2388" y="958"/>
                </a:lnTo>
                <a:lnTo>
                  <a:pt x="2384" y="952"/>
                </a:lnTo>
                <a:lnTo>
                  <a:pt x="2382" y="948"/>
                </a:lnTo>
                <a:lnTo>
                  <a:pt x="2378" y="942"/>
                </a:lnTo>
                <a:lnTo>
                  <a:pt x="2372" y="940"/>
                </a:lnTo>
                <a:lnTo>
                  <a:pt x="2370" y="938"/>
                </a:lnTo>
                <a:lnTo>
                  <a:pt x="2372" y="936"/>
                </a:lnTo>
                <a:lnTo>
                  <a:pt x="2384" y="924"/>
                </a:lnTo>
                <a:lnTo>
                  <a:pt x="2402" y="906"/>
                </a:lnTo>
                <a:lnTo>
                  <a:pt x="2412" y="896"/>
                </a:lnTo>
                <a:lnTo>
                  <a:pt x="2420" y="888"/>
                </a:lnTo>
                <a:lnTo>
                  <a:pt x="2424" y="882"/>
                </a:lnTo>
                <a:lnTo>
                  <a:pt x="2426" y="876"/>
                </a:lnTo>
                <a:lnTo>
                  <a:pt x="2428" y="872"/>
                </a:lnTo>
                <a:lnTo>
                  <a:pt x="2432" y="866"/>
                </a:lnTo>
                <a:lnTo>
                  <a:pt x="2490" y="808"/>
                </a:lnTo>
                <a:lnTo>
                  <a:pt x="2496" y="804"/>
                </a:lnTo>
                <a:lnTo>
                  <a:pt x="2504" y="802"/>
                </a:lnTo>
                <a:lnTo>
                  <a:pt x="2506" y="802"/>
                </a:lnTo>
                <a:lnTo>
                  <a:pt x="2522" y="802"/>
                </a:lnTo>
                <a:lnTo>
                  <a:pt x="2556" y="802"/>
                </a:lnTo>
                <a:lnTo>
                  <a:pt x="2564" y="802"/>
                </a:lnTo>
                <a:lnTo>
                  <a:pt x="2570" y="800"/>
                </a:lnTo>
                <a:lnTo>
                  <a:pt x="2576" y="796"/>
                </a:lnTo>
                <a:lnTo>
                  <a:pt x="2584" y="794"/>
                </a:lnTo>
                <a:lnTo>
                  <a:pt x="2590" y="796"/>
                </a:lnTo>
                <a:lnTo>
                  <a:pt x="2604" y="800"/>
                </a:lnTo>
                <a:lnTo>
                  <a:pt x="2610" y="804"/>
                </a:lnTo>
                <a:lnTo>
                  <a:pt x="2612" y="810"/>
                </a:lnTo>
                <a:lnTo>
                  <a:pt x="2612" y="814"/>
                </a:lnTo>
                <a:lnTo>
                  <a:pt x="2614" y="818"/>
                </a:lnTo>
                <a:lnTo>
                  <a:pt x="2614" y="820"/>
                </a:lnTo>
                <a:lnTo>
                  <a:pt x="2618" y="820"/>
                </a:lnTo>
                <a:lnTo>
                  <a:pt x="2620" y="822"/>
                </a:lnTo>
                <a:lnTo>
                  <a:pt x="2654" y="814"/>
                </a:lnTo>
                <a:lnTo>
                  <a:pt x="2666" y="812"/>
                </a:lnTo>
                <a:lnTo>
                  <a:pt x="2668" y="812"/>
                </a:lnTo>
                <a:lnTo>
                  <a:pt x="2666" y="808"/>
                </a:lnTo>
                <a:lnTo>
                  <a:pt x="2664" y="802"/>
                </a:lnTo>
                <a:lnTo>
                  <a:pt x="2664" y="796"/>
                </a:lnTo>
                <a:lnTo>
                  <a:pt x="2668" y="782"/>
                </a:lnTo>
                <a:lnTo>
                  <a:pt x="2674" y="766"/>
                </a:lnTo>
                <a:lnTo>
                  <a:pt x="2678" y="752"/>
                </a:lnTo>
                <a:lnTo>
                  <a:pt x="2682" y="746"/>
                </a:lnTo>
                <a:lnTo>
                  <a:pt x="2688" y="740"/>
                </a:lnTo>
                <a:lnTo>
                  <a:pt x="2704" y="730"/>
                </a:lnTo>
                <a:lnTo>
                  <a:pt x="2710" y="726"/>
                </a:lnTo>
                <a:lnTo>
                  <a:pt x="2718" y="726"/>
                </a:lnTo>
                <a:lnTo>
                  <a:pt x="2742" y="732"/>
                </a:lnTo>
                <a:lnTo>
                  <a:pt x="2748" y="736"/>
                </a:lnTo>
                <a:lnTo>
                  <a:pt x="2754" y="742"/>
                </a:lnTo>
                <a:lnTo>
                  <a:pt x="2756" y="746"/>
                </a:lnTo>
                <a:lnTo>
                  <a:pt x="2758" y="750"/>
                </a:lnTo>
                <a:lnTo>
                  <a:pt x="2760" y="750"/>
                </a:lnTo>
                <a:lnTo>
                  <a:pt x="2762" y="750"/>
                </a:lnTo>
                <a:lnTo>
                  <a:pt x="2764" y="748"/>
                </a:lnTo>
                <a:lnTo>
                  <a:pt x="2774" y="740"/>
                </a:lnTo>
                <a:lnTo>
                  <a:pt x="2786" y="730"/>
                </a:lnTo>
                <a:lnTo>
                  <a:pt x="2812" y="710"/>
                </a:lnTo>
                <a:lnTo>
                  <a:pt x="2814" y="708"/>
                </a:lnTo>
                <a:lnTo>
                  <a:pt x="2816" y="708"/>
                </a:lnTo>
                <a:lnTo>
                  <a:pt x="2818" y="710"/>
                </a:lnTo>
                <a:lnTo>
                  <a:pt x="2818" y="714"/>
                </a:lnTo>
                <a:lnTo>
                  <a:pt x="2818" y="736"/>
                </a:lnTo>
                <a:lnTo>
                  <a:pt x="2816" y="744"/>
                </a:lnTo>
                <a:lnTo>
                  <a:pt x="2812" y="750"/>
                </a:lnTo>
                <a:lnTo>
                  <a:pt x="2794" y="768"/>
                </a:lnTo>
                <a:lnTo>
                  <a:pt x="2782" y="778"/>
                </a:lnTo>
                <a:lnTo>
                  <a:pt x="2776" y="780"/>
                </a:lnTo>
                <a:lnTo>
                  <a:pt x="2770" y="784"/>
                </a:lnTo>
                <a:lnTo>
                  <a:pt x="2764" y="790"/>
                </a:lnTo>
                <a:lnTo>
                  <a:pt x="2754" y="806"/>
                </a:lnTo>
                <a:lnTo>
                  <a:pt x="2744" y="818"/>
                </a:lnTo>
                <a:lnTo>
                  <a:pt x="2736" y="826"/>
                </a:lnTo>
                <a:lnTo>
                  <a:pt x="2724" y="838"/>
                </a:lnTo>
                <a:lnTo>
                  <a:pt x="2716" y="846"/>
                </a:lnTo>
                <a:lnTo>
                  <a:pt x="2710" y="850"/>
                </a:lnTo>
                <a:lnTo>
                  <a:pt x="2706" y="852"/>
                </a:lnTo>
                <a:lnTo>
                  <a:pt x="2702" y="854"/>
                </a:lnTo>
                <a:lnTo>
                  <a:pt x="2698" y="860"/>
                </a:lnTo>
                <a:lnTo>
                  <a:pt x="2684" y="904"/>
                </a:lnTo>
                <a:lnTo>
                  <a:pt x="2682" y="910"/>
                </a:lnTo>
                <a:lnTo>
                  <a:pt x="2682" y="918"/>
                </a:lnTo>
                <a:lnTo>
                  <a:pt x="2700" y="1020"/>
                </a:lnTo>
                <a:lnTo>
                  <a:pt x="2700" y="1022"/>
                </a:lnTo>
                <a:lnTo>
                  <a:pt x="2702" y="1024"/>
                </a:lnTo>
                <a:lnTo>
                  <a:pt x="2704" y="1024"/>
                </a:lnTo>
                <a:lnTo>
                  <a:pt x="2706" y="1022"/>
                </a:lnTo>
                <a:lnTo>
                  <a:pt x="2726" y="996"/>
                </a:lnTo>
                <a:lnTo>
                  <a:pt x="2734" y="984"/>
                </a:lnTo>
                <a:lnTo>
                  <a:pt x="2744" y="972"/>
                </a:lnTo>
                <a:lnTo>
                  <a:pt x="2746" y="966"/>
                </a:lnTo>
                <a:lnTo>
                  <a:pt x="2754" y="952"/>
                </a:lnTo>
                <a:lnTo>
                  <a:pt x="2756" y="948"/>
                </a:lnTo>
                <a:lnTo>
                  <a:pt x="2760" y="940"/>
                </a:lnTo>
                <a:lnTo>
                  <a:pt x="2766" y="936"/>
                </a:lnTo>
                <a:lnTo>
                  <a:pt x="2772" y="934"/>
                </a:lnTo>
                <a:lnTo>
                  <a:pt x="2776" y="928"/>
                </a:lnTo>
                <a:lnTo>
                  <a:pt x="2778" y="922"/>
                </a:lnTo>
                <a:lnTo>
                  <a:pt x="2778" y="918"/>
                </a:lnTo>
                <a:lnTo>
                  <a:pt x="2780" y="912"/>
                </a:lnTo>
                <a:lnTo>
                  <a:pt x="2784" y="906"/>
                </a:lnTo>
                <a:lnTo>
                  <a:pt x="2788" y="900"/>
                </a:lnTo>
                <a:lnTo>
                  <a:pt x="2790" y="894"/>
                </a:lnTo>
                <a:lnTo>
                  <a:pt x="2796" y="870"/>
                </a:lnTo>
                <a:lnTo>
                  <a:pt x="2798" y="856"/>
                </a:lnTo>
                <a:lnTo>
                  <a:pt x="2796" y="854"/>
                </a:lnTo>
                <a:lnTo>
                  <a:pt x="2790" y="852"/>
                </a:lnTo>
                <a:lnTo>
                  <a:pt x="2786" y="852"/>
                </a:lnTo>
                <a:lnTo>
                  <a:pt x="2784" y="852"/>
                </a:lnTo>
                <a:lnTo>
                  <a:pt x="2782" y="850"/>
                </a:lnTo>
                <a:lnTo>
                  <a:pt x="2782" y="848"/>
                </a:lnTo>
                <a:lnTo>
                  <a:pt x="2782" y="844"/>
                </a:lnTo>
                <a:lnTo>
                  <a:pt x="2796" y="810"/>
                </a:lnTo>
                <a:lnTo>
                  <a:pt x="2798" y="804"/>
                </a:lnTo>
                <a:lnTo>
                  <a:pt x="2804" y="798"/>
                </a:lnTo>
                <a:lnTo>
                  <a:pt x="2816" y="790"/>
                </a:lnTo>
                <a:lnTo>
                  <a:pt x="2820" y="786"/>
                </a:lnTo>
                <a:lnTo>
                  <a:pt x="2832" y="784"/>
                </a:lnTo>
                <a:lnTo>
                  <a:pt x="2838" y="784"/>
                </a:lnTo>
                <a:lnTo>
                  <a:pt x="2842" y="788"/>
                </a:lnTo>
                <a:lnTo>
                  <a:pt x="2844" y="790"/>
                </a:lnTo>
                <a:lnTo>
                  <a:pt x="2848" y="790"/>
                </a:lnTo>
                <a:lnTo>
                  <a:pt x="2854" y="788"/>
                </a:lnTo>
                <a:lnTo>
                  <a:pt x="2870" y="770"/>
                </a:lnTo>
                <a:lnTo>
                  <a:pt x="2874" y="768"/>
                </a:lnTo>
                <a:lnTo>
                  <a:pt x="2876" y="768"/>
                </a:lnTo>
                <a:lnTo>
                  <a:pt x="2880" y="768"/>
                </a:lnTo>
                <a:lnTo>
                  <a:pt x="2882" y="770"/>
                </a:lnTo>
                <a:lnTo>
                  <a:pt x="2900" y="788"/>
                </a:lnTo>
                <a:lnTo>
                  <a:pt x="2902" y="790"/>
                </a:lnTo>
                <a:lnTo>
                  <a:pt x="2906" y="790"/>
                </a:lnTo>
                <a:lnTo>
                  <a:pt x="2908" y="788"/>
                </a:lnTo>
                <a:lnTo>
                  <a:pt x="2908" y="786"/>
                </a:lnTo>
                <a:lnTo>
                  <a:pt x="2914" y="772"/>
                </a:lnTo>
                <a:lnTo>
                  <a:pt x="2918" y="766"/>
                </a:lnTo>
                <a:lnTo>
                  <a:pt x="2924" y="764"/>
                </a:lnTo>
                <a:lnTo>
                  <a:pt x="2928" y="764"/>
                </a:lnTo>
                <a:lnTo>
                  <a:pt x="2934" y="762"/>
                </a:lnTo>
                <a:lnTo>
                  <a:pt x="2940" y="758"/>
                </a:lnTo>
                <a:lnTo>
                  <a:pt x="2960" y="732"/>
                </a:lnTo>
                <a:lnTo>
                  <a:pt x="2966" y="726"/>
                </a:lnTo>
                <a:lnTo>
                  <a:pt x="2972" y="722"/>
                </a:lnTo>
                <a:lnTo>
                  <a:pt x="2996" y="708"/>
                </a:lnTo>
                <a:lnTo>
                  <a:pt x="3004" y="706"/>
                </a:lnTo>
                <a:lnTo>
                  <a:pt x="3012" y="706"/>
                </a:lnTo>
                <a:lnTo>
                  <a:pt x="3016" y="706"/>
                </a:lnTo>
                <a:lnTo>
                  <a:pt x="3024" y="706"/>
                </a:lnTo>
                <a:lnTo>
                  <a:pt x="3030" y="708"/>
                </a:lnTo>
                <a:lnTo>
                  <a:pt x="3036" y="712"/>
                </a:lnTo>
                <a:lnTo>
                  <a:pt x="3042" y="712"/>
                </a:lnTo>
                <a:lnTo>
                  <a:pt x="3044" y="710"/>
                </a:lnTo>
                <a:lnTo>
                  <a:pt x="3044" y="698"/>
                </a:lnTo>
                <a:lnTo>
                  <a:pt x="3044" y="694"/>
                </a:lnTo>
                <a:lnTo>
                  <a:pt x="3040" y="678"/>
                </a:lnTo>
                <a:lnTo>
                  <a:pt x="3036" y="664"/>
                </a:lnTo>
                <a:lnTo>
                  <a:pt x="3032" y="656"/>
                </a:lnTo>
                <a:lnTo>
                  <a:pt x="3028" y="650"/>
                </a:lnTo>
                <a:lnTo>
                  <a:pt x="3020" y="642"/>
                </a:lnTo>
                <a:lnTo>
                  <a:pt x="3018" y="640"/>
                </a:lnTo>
                <a:lnTo>
                  <a:pt x="3018" y="638"/>
                </a:lnTo>
                <a:lnTo>
                  <a:pt x="3018" y="634"/>
                </a:lnTo>
                <a:lnTo>
                  <a:pt x="3022" y="634"/>
                </a:lnTo>
                <a:lnTo>
                  <a:pt x="3026" y="630"/>
                </a:lnTo>
                <a:lnTo>
                  <a:pt x="3040" y="624"/>
                </a:lnTo>
                <a:lnTo>
                  <a:pt x="3046" y="620"/>
                </a:lnTo>
                <a:close/>
                <a:moveTo>
                  <a:pt x="420" y="930"/>
                </a:moveTo>
                <a:lnTo>
                  <a:pt x="420" y="930"/>
                </a:lnTo>
                <a:lnTo>
                  <a:pt x="414" y="924"/>
                </a:lnTo>
                <a:lnTo>
                  <a:pt x="410" y="920"/>
                </a:lnTo>
                <a:lnTo>
                  <a:pt x="414" y="924"/>
                </a:lnTo>
                <a:lnTo>
                  <a:pt x="420" y="930"/>
                </a:lnTo>
                <a:close/>
                <a:moveTo>
                  <a:pt x="938" y="1244"/>
                </a:moveTo>
                <a:lnTo>
                  <a:pt x="938" y="1244"/>
                </a:lnTo>
                <a:lnTo>
                  <a:pt x="934" y="1238"/>
                </a:lnTo>
                <a:lnTo>
                  <a:pt x="928" y="1236"/>
                </a:lnTo>
                <a:lnTo>
                  <a:pt x="924" y="1234"/>
                </a:lnTo>
                <a:lnTo>
                  <a:pt x="914" y="1234"/>
                </a:lnTo>
                <a:lnTo>
                  <a:pt x="902" y="1238"/>
                </a:lnTo>
                <a:lnTo>
                  <a:pt x="896" y="1240"/>
                </a:lnTo>
                <a:lnTo>
                  <a:pt x="890" y="1242"/>
                </a:lnTo>
                <a:lnTo>
                  <a:pt x="882" y="1244"/>
                </a:lnTo>
                <a:lnTo>
                  <a:pt x="878" y="1244"/>
                </a:lnTo>
                <a:lnTo>
                  <a:pt x="864" y="1244"/>
                </a:lnTo>
                <a:lnTo>
                  <a:pt x="852" y="1240"/>
                </a:lnTo>
                <a:lnTo>
                  <a:pt x="848" y="1238"/>
                </a:lnTo>
                <a:lnTo>
                  <a:pt x="836" y="1234"/>
                </a:lnTo>
                <a:lnTo>
                  <a:pt x="822" y="1234"/>
                </a:lnTo>
                <a:lnTo>
                  <a:pt x="800" y="1234"/>
                </a:lnTo>
                <a:lnTo>
                  <a:pt x="786" y="1234"/>
                </a:lnTo>
                <a:lnTo>
                  <a:pt x="774" y="1234"/>
                </a:lnTo>
                <a:lnTo>
                  <a:pt x="770" y="1234"/>
                </a:lnTo>
                <a:lnTo>
                  <a:pt x="764" y="1236"/>
                </a:lnTo>
                <a:lnTo>
                  <a:pt x="758" y="1238"/>
                </a:lnTo>
                <a:lnTo>
                  <a:pt x="746" y="1248"/>
                </a:lnTo>
                <a:lnTo>
                  <a:pt x="740" y="1250"/>
                </a:lnTo>
                <a:lnTo>
                  <a:pt x="734" y="1250"/>
                </a:lnTo>
                <a:lnTo>
                  <a:pt x="728" y="1248"/>
                </a:lnTo>
                <a:lnTo>
                  <a:pt x="722" y="1244"/>
                </a:lnTo>
                <a:lnTo>
                  <a:pt x="716" y="1240"/>
                </a:lnTo>
                <a:lnTo>
                  <a:pt x="702" y="1236"/>
                </a:lnTo>
                <a:lnTo>
                  <a:pt x="696" y="1232"/>
                </a:lnTo>
                <a:lnTo>
                  <a:pt x="694" y="1226"/>
                </a:lnTo>
                <a:lnTo>
                  <a:pt x="694" y="1222"/>
                </a:lnTo>
                <a:lnTo>
                  <a:pt x="696" y="1214"/>
                </a:lnTo>
                <a:lnTo>
                  <a:pt x="700" y="1208"/>
                </a:lnTo>
                <a:lnTo>
                  <a:pt x="708" y="1200"/>
                </a:lnTo>
                <a:lnTo>
                  <a:pt x="714" y="1194"/>
                </a:lnTo>
                <a:lnTo>
                  <a:pt x="714" y="1186"/>
                </a:lnTo>
                <a:lnTo>
                  <a:pt x="714" y="1172"/>
                </a:lnTo>
                <a:lnTo>
                  <a:pt x="714" y="1166"/>
                </a:lnTo>
                <a:lnTo>
                  <a:pt x="718" y="1160"/>
                </a:lnTo>
                <a:lnTo>
                  <a:pt x="724" y="1156"/>
                </a:lnTo>
                <a:lnTo>
                  <a:pt x="728" y="1150"/>
                </a:lnTo>
                <a:lnTo>
                  <a:pt x="740" y="1142"/>
                </a:lnTo>
                <a:lnTo>
                  <a:pt x="746" y="1140"/>
                </a:lnTo>
                <a:lnTo>
                  <a:pt x="754" y="1136"/>
                </a:lnTo>
                <a:lnTo>
                  <a:pt x="760" y="1136"/>
                </a:lnTo>
                <a:lnTo>
                  <a:pt x="764" y="1136"/>
                </a:lnTo>
                <a:lnTo>
                  <a:pt x="772" y="1138"/>
                </a:lnTo>
                <a:lnTo>
                  <a:pt x="778" y="1140"/>
                </a:lnTo>
                <a:lnTo>
                  <a:pt x="780" y="1146"/>
                </a:lnTo>
                <a:lnTo>
                  <a:pt x="778" y="1150"/>
                </a:lnTo>
                <a:lnTo>
                  <a:pt x="776" y="1152"/>
                </a:lnTo>
                <a:lnTo>
                  <a:pt x="776" y="1156"/>
                </a:lnTo>
                <a:lnTo>
                  <a:pt x="778" y="1160"/>
                </a:lnTo>
                <a:lnTo>
                  <a:pt x="786" y="1170"/>
                </a:lnTo>
                <a:lnTo>
                  <a:pt x="792" y="1172"/>
                </a:lnTo>
                <a:lnTo>
                  <a:pt x="800" y="1172"/>
                </a:lnTo>
                <a:lnTo>
                  <a:pt x="824" y="1158"/>
                </a:lnTo>
                <a:lnTo>
                  <a:pt x="832" y="1156"/>
                </a:lnTo>
                <a:lnTo>
                  <a:pt x="838" y="1158"/>
                </a:lnTo>
                <a:lnTo>
                  <a:pt x="862" y="1164"/>
                </a:lnTo>
                <a:lnTo>
                  <a:pt x="870" y="1166"/>
                </a:lnTo>
                <a:lnTo>
                  <a:pt x="874" y="1172"/>
                </a:lnTo>
                <a:lnTo>
                  <a:pt x="886" y="1188"/>
                </a:lnTo>
                <a:lnTo>
                  <a:pt x="888" y="1194"/>
                </a:lnTo>
                <a:lnTo>
                  <a:pt x="890" y="1200"/>
                </a:lnTo>
                <a:lnTo>
                  <a:pt x="892" y="1204"/>
                </a:lnTo>
                <a:lnTo>
                  <a:pt x="894" y="1210"/>
                </a:lnTo>
                <a:lnTo>
                  <a:pt x="900" y="1212"/>
                </a:lnTo>
                <a:lnTo>
                  <a:pt x="908" y="1214"/>
                </a:lnTo>
                <a:lnTo>
                  <a:pt x="912" y="1214"/>
                </a:lnTo>
                <a:lnTo>
                  <a:pt x="918" y="1216"/>
                </a:lnTo>
                <a:lnTo>
                  <a:pt x="924" y="1218"/>
                </a:lnTo>
                <a:lnTo>
                  <a:pt x="932" y="1232"/>
                </a:lnTo>
                <a:lnTo>
                  <a:pt x="936" y="1236"/>
                </a:lnTo>
                <a:lnTo>
                  <a:pt x="938" y="1244"/>
                </a:lnTo>
                <a:close/>
                <a:moveTo>
                  <a:pt x="1094" y="1156"/>
                </a:moveTo>
                <a:lnTo>
                  <a:pt x="1094" y="1156"/>
                </a:lnTo>
                <a:lnTo>
                  <a:pt x="1078" y="1156"/>
                </a:lnTo>
                <a:lnTo>
                  <a:pt x="1074" y="1156"/>
                </a:lnTo>
                <a:lnTo>
                  <a:pt x="1068" y="1156"/>
                </a:lnTo>
                <a:lnTo>
                  <a:pt x="1062" y="1160"/>
                </a:lnTo>
                <a:lnTo>
                  <a:pt x="1058" y="1166"/>
                </a:lnTo>
                <a:lnTo>
                  <a:pt x="1058" y="1172"/>
                </a:lnTo>
                <a:lnTo>
                  <a:pt x="1064" y="1196"/>
                </a:lnTo>
                <a:lnTo>
                  <a:pt x="1068" y="1204"/>
                </a:lnTo>
                <a:lnTo>
                  <a:pt x="1072" y="1210"/>
                </a:lnTo>
                <a:lnTo>
                  <a:pt x="1080" y="1218"/>
                </a:lnTo>
                <a:lnTo>
                  <a:pt x="1084" y="1224"/>
                </a:lnTo>
                <a:lnTo>
                  <a:pt x="1086" y="1232"/>
                </a:lnTo>
                <a:lnTo>
                  <a:pt x="1086" y="1256"/>
                </a:lnTo>
                <a:lnTo>
                  <a:pt x="1086" y="1264"/>
                </a:lnTo>
                <a:lnTo>
                  <a:pt x="1080" y="1266"/>
                </a:lnTo>
                <a:lnTo>
                  <a:pt x="1020" y="1278"/>
                </a:lnTo>
                <a:lnTo>
                  <a:pt x="1014" y="1278"/>
                </a:lnTo>
                <a:lnTo>
                  <a:pt x="1010" y="1276"/>
                </a:lnTo>
                <a:lnTo>
                  <a:pt x="1006" y="1274"/>
                </a:lnTo>
                <a:lnTo>
                  <a:pt x="1002" y="1278"/>
                </a:lnTo>
                <a:lnTo>
                  <a:pt x="998" y="1280"/>
                </a:lnTo>
                <a:lnTo>
                  <a:pt x="990" y="1282"/>
                </a:lnTo>
                <a:lnTo>
                  <a:pt x="982" y="1284"/>
                </a:lnTo>
                <a:lnTo>
                  <a:pt x="976" y="1284"/>
                </a:lnTo>
                <a:lnTo>
                  <a:pt x="972" y="1284"/>
                </a:lnTo>
                <a:lnTo>
                  <a:pt x="962" y="1278"/>
                </a:lnTo>
                <a:lnTo>
                  <a:pt x="958" y="1272"/>
                </a:lnTo>
                <a:lnTo>
                  <a:pt x="954" y="1268"/>
                </a:lnTo>
                <a:lnTo>
                  <a:pt x="954" y="1266"/>
                </a:lnTo>
                <a:lnTo>
                  <a:pt x="954" y="1264"/>
                </a:lnTo>
                <a:lnTo>
                  <a:pt x="960" y="1264"/>
                </a:lnTo>
                <a:lnTo>
                  <a:pt x="968" y="1262"/>
                </a:lnTo>
                <a:lnTo>
                  <a:pt x="976" y="1260"/>
                </a:lnTo>
                <a:lnTo>
                  <a:pt x="980" y="1256"/>
                </a:lnTo>
                <a:lnTo>
                  <a:pt x="986" y="1256"/>
                </a:lnTo>
                <a:lnTo>
                  <a:pt x="992" y="1258"/>
                </a:lnTo>
                <a:lnTo>
                  <a:pt x="996" y="1264"/>
                </a:lnTo>
                <a:lnTo>
                  <a:pt x="998" y="1268"/>
                </a:lnTo>
                <a:lnTo>
                  <a:pt x="998" y="1270"/>
                </a:lnTo>
                <a:lnTo>
                  <a:pt x="1002" y="1266"/>
                </a:lnTo>
                <a:lnTo>
                  <a:pt x="1004" y="1260"/>
                </a:lnTo>
                <a:lnTo>
                  <a:pt x="1012" y="1248"/>
                </a:lnTo>
                <a:lnTo>
                  <a:pt x="1022" y="1240"/>
                </a:lnTo>
                <a:lnTo>
                  <a:pt x="1024" y="1234"/>
                </a:lnTo>
                <a:lnTo>
                  <a:pt x="1024" y="1226"/>
                </a:lnTo>
                <a:lnTo>
                  <a:pt x="1010" y="1202"/>
                </a:lnTo>
                <a:lnTo>
                  <a:pt x="1002" y="1188"/>
                </a:lnTo>
                <a:lnTo>
                  <a:pt x="974" y="1152"/>
                </a:lnTo>
                <a:lnTo>
                  <a:pt x="970" y="1146"/>
                </a:lnTo>
                <a:lnTo>
                  <a:pt x="972" y="1138"/>
                </a:lnTo>
                <a:lnTo>
                  <a:pt x="984" y="1122"/>
                </a:lnTo>
                <a:lnTo>
                  <a:pt x="988" y="1118"/>
                </a:lnTo>
                <a:lnTo>
                  <a:pt x="994" y="1112"/>
                </a:lnTo>
                <a:lnTo>
                  <a:pt x="1000" y="1110"/>
                </a:lnTo>
                <a:lnTo>
                  <a:pt x="1006" y="1108"/>
                </a:lnTo>
                <a:lnTo>
                  <a:pt x="1012" y="1112"/>
                </a:lnTo>
                <a:lnTo>
                  <a:pt x="1018" y="1114"/>
                </a:lnTo>
                <a:lnTo>
                  <a:pt x="1026" y="1116"/>
                </a:lnTo>
                <a:lnTo>
                  <a:pt x="1048" y="1116"/>
                </a:lnTo>
                <a:lnTo>
                  <a:pt x="1064" y="1116"/>
                </a:lnTo>
                <a:lnTo>
                  <a:pt x="1078" y="1116"/>
                </a:lnTo>
                <a:lnTo>
                  <a:pt x="1084" y="1118"/>
                </a:lnTo>
                <a:lnTo>
                  <a:pt x="1090" y="1122"/>
                </a:lnTo>
                <a:lnTo>
                  <a:pt x="1110" y="1148"/>
                </a:lnTo>
                <a:lnTo>
                  <a:pt x="1112" y="1152"/>
                </a:lnTo>
                <a:lnTo>
                  <a:pt x="1112" y="1154"/>
                </a:lnTo>
                <a:lnTo>
                  <a:pt x="1110" y="1154"/>
                </a:lnTo>
                <a:lnTo>
                  <a:pt x="1108" y="1156"/>
                </a:lnTo>
                <a:lnTo>
                  <a:pt x="1094" y="1156"/>
                </a:lnTo>
                <a:close/>
                <a:moveTo>
                  <a:pt x="1098" y="350"/>
                </a:moveTo>
                <a:lnTo>
                  <a:pt x="1098" y="350"/>
                </a:lnTo>
                <a:lnTo>
                  <a:pt x="1102" y="354"/>
                </a:lnTo>
                <a:lnTo>
                  <a:pt x="1106" y="358"/>
                </a:lnTo>
                <a:lnTo>
                  <a:pt x="1108" y="362"/>
                </a:lnTo>
                <a:lnTo>
                  <a:pt x="1112" y="366"/>
                </a:lnTo>
                <a:lnTo>
                  <a:pt x="1118" y="368"/>
                </a:lnTo>
                <a:lnTo>
                  <a:pt x="1124" y="372"/>
                </a:lnTo>
                <a:lnTo>
                  <a:pt x="1132" y="372"/>
                </a:lnTo>
                <a:lnTo>
                  <a:pt x="1156" y="372"/>
                </a:lnTo>
                <a:lnTo>
                  <a:pt x="1158" y="372"/>
                </a:lnTo>
                <a:lnTo>
                  <a:pt x="1160" y="370"/>
                </a:lnTo>
                <a:lnTo>
                  <a:pt x="1160" y="368"/>
                </a:lnTo>
                <a:lnTo>
                  <a:pt x="1158" y="366"/>
                </a:lnTo>
                <a:lnTo>
                  <a:pt x="1150" y="358"/>
                </a:lnTo>
                <a:lnTo>
                  <a:pt x="1146" y="352"/>
                </a:lnTo>
                <a:lnTo>
                  <a:pt x="1142" y="346"/>
                </a:lnTo>
                <a:lnTo>
                  <a:pt x="1128" y="302"/>
                </a:lnTo>
                <a:lnTo>
                  <a:pt x="1126" y="294"/>
                </a:lnTo>
                <a:lnTo>
                  <a:pt x="1128" y="286"/>
                </a:lnTo>
                <a:lnTo>
                  <a:pt x="1140" y="262"/>
                </a:lnTo>
                <a:lnTo>
                  <a:pt x="1148" y="248"/>
                </a:lnTo>
                <a:lnTo>
                  <a:pt x="1180" y="184"/>
                </a:lnTo>
                <a:lnTo>
                  <a:pt x="1184" y="178"/>
                </a:lnTo>
                <a:lnTo>
                  <a:pt x="1190" y="172"/>
                </a:lnTo>
                <a:lnTo>
                  <a:pt x="1216" y="152"/>
                </a:lnTo>
                <a:lnTo>
                  <a:pt x="1226" y="140"/>
                </a:lnTo>
                <a:lnTo>
                  <a:pt x="1238" y="124"/>
                </a:lnTo>
                <a:lnTo>
                  <a:pt x="1244" y="120"/>
                </a:lnTo>
                <a:lnTo>
                  <a:pt x="1250" y="116"/>
                </a:lnTo>
                <a:lnTo>
                  <a:pt x="1264" y="110"/>
                </a:lnTo>
                <a:lnTo>
                  <a:pt x="1278" y="104"/>
                </a:lnTo>
                <a:lnTo>
                  <a:pt x="1294" y="94"/>
                </a:lnTo>
                <a:lnTo>
                  <a:pt x="1306" y="84"/>
                </a:lnTo>
                <a:lnTo>
                  <a:pt x="1334" y="56"/>
                </a:lnTo>
                <a:lnTo>
                  <a:pt x="1338" y="50"/>
                </a:lnTo>
                <a:lnTo>
                  <a:pt x="1336" y="42"/>
                </a:lnTo>
                <a:lnTo>
                  <a:pt x="1334" y="38"/>
                </a:lnTo>
                <a:lnTo>
                  <a:pt x="1328" y="32"/>
                </a:lnTo>
                <a:lnTo>
                  <a:pt x="1322" y="30"/>
                </a:lnTo>
                <a:lnTo>
                  <a:pt x="1308" y="30"/>
                </a:lnTo>
                <a:lnTo>
                  <a:pt x="1302" y="32"/>
                </a:lnTo>
                <a:lnTo>
                  <a:pt x="1296" y="36"/>
                </a:lnTo>
                <a:lnTo>
                  <a:pt x="1286" y="44"/>
                </a:lnTo>
                <a:lnTo>
                  <a:pt x="1276" y="54"/>
                </a:lnTo>
                <a:lnTo>
                  <a:pt x="1270" y="58"/>
                </a:lnTo>
                <a:lnTo>
                  <a:pt x="1264" y="62"/>
                </a:lnTo>
                <a:lnTo>
                  <a:pt x="1250" y="66"/>
                </a:lnTo>
                <a:lnTo>
                  <a:pt x="1234" y="70"/>
                </a:lnTo>
                <a:lnTo>
                  <a:pt x="1220" y="70"/>
                </a:lnTo>
                <a:lnTo>
                  <a:pt x="1214" y="70"/>
                </a:lnTo>
                <a:lnTo>
                  <a:pt x="1208" y="74"/>
                </a:lnTo>
                <a:lnTo>
                  <a:pt x="1198" y="84"/>
                </a:lnTo>
                <a:lnTo>
                  <a:pt x="1188" y="94"/>
                </a:lnTo>
                <a:lnTo>
                  <a:pt x="1160" y="122"/>
                </a:lnTo>
                <a:lnTo>
                  <a:pt x="1146" y="132"/>
                </a:lnTo>
                <a:lnTo>
                  <a:pt x="1142" y="134"/>
                </a:lnTo>
                <a:lnTo>
                  <a:pt x="1136" y="140"/>
                </a:lnTo>
                <a:lnTo>
                  <a:pt x="1134" y="146"/>
                </a:lnTo>
                <a:lnTo>
                  <a:pt x="1134" y="160"/>
                </a:lnTo>
                <a:lnTo>
                  <a:pt x="1132" y="166"/>
                </a:lnTo>
                <a:lnTo>
                  <a:pt x="1128" y="170"/>
                </a:lnTo>
                <a:lnTo>
                  <a:pt x="1122" y="174"/>
                </a:lnTo>
                <a:lnTo>
                  <a:pt x="1116" y="178"/>
                </a:lnTo>
                <a:lnTo>
                  <a:pt x="1110" y="184"/>
                </a:lnTo>
                <a:lnTo>
                  <a:pt x="1100" y="200"/>
                </a:lnTo>
                <a:lnTo>
                  <a:pt x="1096" y="206"/>
                </a:lnTo>
                <a:lnTo>
                  <a:pt x="1096" y="214"/>
                </a:lnTo>
                <a:lnTo>
                  <a:pt x="1096" y="218"/>
                </a:lnTo>
                <a:lnTo>
                  <a:pt x="1094" y="226"/>
                </a:lnTo>
                <a:lnTo>
                  <a:pt x="1092" y="232"/>
                </a:lnTo>
                <a:lnTo>
                  <a:pt x="1090" y="238"/>
                </a:lnTo>
                <a:lnTo>
                  <a:pt x="1082" y="252"/>
                </a:lnTo>
                <a:lnTo>
                  <a:pt x="1080" y="258"/>
                </a:lnTo>
                <a:lnTo>
                  <a:pt x="1076" y="266"/>
                </a:lnTo>
                <a:lnTo>
                  <a:pt x="1076" y="272"/>
                </a:lnTo>
                <a:lnTo>
                  <a:pt x="1076" y="286"/>
                </a:lnTo>
                <a:lnTo>
                  <a:pt x="1074" y="294"/>
                </a:lnTo>
                <a:lnTo>
                  <a:pt x="1072" y="302"/>
                </a:lnTo>
                <a:lnTo>
                  <a:pt x="1070" y="306"/>
                </a:lnTo>
                <a:lnTo>
                  <a:pt x="1068" y="314"/>
                </a:lnTo>
                <a:lnTo>
                  <a:pt x="1068" y="322"/>
                </a:lnTo>
                <a:lnTo>
                  <a:pt x="1074" y="336"/>
                </a:lnTo>
                <a:lnTo>
                  <a:pt x="1078" y="342"/>
                </a:lnTo>
                <a:lnTo>
                  <a:pt x="1084" y="346"/>
                </a:lnTo>
                <a:lnTo>
                  <a:pt x="1098" y="350"/>
                </a:lnTo>
                <a:close/>
                <a:moveTo>
                  <a:pt x="148" y="1002"/>
                </a:moveTo>
                <a:lnTo>
                  <a:pt x="148" y="1002"/>
                </a:lnTo>
                <a:lnTo>
                  <a:pt x="162" y="994"/>
                </a:lnTo>
                <a:lnTo>
                  <a:pt x="168" y="992"/>
                </a:lnTo>
                <a:lnTo>
                  <a:pt x="172" y="988"/>
                </a:lnTo>
                <a:lnTo>
                  <a:pt x="174" y="980"/>
                </a:lnTo>
                <a:lnTo>
                  <a:pt x="174" y="978"/>
                </a:lnTo>
                <a:lnTo>
                  <a:pt x="174" y="962"/>
                </a:lnTo>
                <a:lnTo>
                  <a:pt x="174" y="958"/>
                </a:lnTo>
                <a:lnTo>
                  <a:pt x="176" y="950"/>
                </a:lnTo>
                <a:lnTo>
                  <a:pt x="180" y="944"/>
                </a:lnTo>
                <a:lnTo>
                  <a:pt x="182" y="940"/>
                </a:lnTo>
                <a:lnTo>
                  <a:pt x="180" y="936"/>
                </a:lnTo>
                <a:lnTo>
                  <a:pt x="176" y="930"/>
                </a:lnTo>
                <a:lnTo>
                  <a:pt x="174" y="926"/>
                </a:lnTo>
                <a:lnTo>
                  <a:pt x="172" y="922"/>
                </a:lnTo>
                <a:lnTo>
                  <a:pt x="170" y="920"/>
                </a:lnTo>
                <a:lnTo>
                  <a:pt x="164" y="920"/>
                </a:lnTo>
                <a:lnTo>
                  <a:pt x="160" y="916"/>
                </a:lnTo>
                <a:lnTo>
                  <a:pt x="158" y="914"/>
                </a:lnTo>
                <a:lnTo>
                  <a:pt x="154" y="914"/>
                </a:lnTo>
                <a:lnTo>
                  <a:pt x="148" y="916"/>
                </a:lnTo>
                <a:lnTo>
                  <a:pt x="140" y="924"/>
                </a:lnTo>
                <a:lnTo>
                  <a:pt x="136" y="930"/>
                </a:lnTo>
                <a:lnTo>
                  <a:pt x="134" y="936"/>
                </a:lnTo>
                <a:lnTo>
                  <a:pt x="132" y="938"/>
                </a:lnTo>
                <a:lnTo>
                  <a:pt x="126" y="940"/>
                </a:lnTo>
                <a:lnTo>
                  <a:pt x="124" y="940"/>
                </a:lnTo>
                <a:lnTo>
                  <a:pt x="120" y="940"/>
                </a:lnTo>
                <a:lnTo>
                  <a:pt x="118" y="942"/>
                </a:lnTo>
                <a:lnTo>
                  <a:pt x="118" y="944"/>
                </a:lnTo>
                <a:lnTo>
                  <a:pt x="118" y="948"/>
                </a:lnTo>
                <a:lnTo>
                  <a:pt x="122" y="952"/>
                </a:lnTo>
                <a:lnTo>
                  <a:pt x="122" y="958"/>
                </a:lnTo>
                <a:lnTo>
                  <a:pt x="120" y="960"/>
                </a:lnTo>
                <a:lnTo>
                  <a:pt x="118" y="960"/>
                </a:lnTo>
                <a:lnTo>
                  <a:pt x="120" y="964"/>
                </a:lnTo>
                <a:lnTo>
                  <a:pt x="124" y="970"/>
                </a:lnTo>
                <a:lnTo>
                  <a:pt x="124" y="974"/>
                </a:lnTo>
                <a:lnTo>
                  <a:pt x="124" y="978"/>
                </a:lnTo>
                <a:lnTo>
                  <a:pt x="120" y="984"/>
                </a:lnTo>
                <a:lnTo>
                  <a:pt x="116" y="988"/>
                </a:lnTo>
                <a:lnTo>
                  <a:pt x="116" y="994"/>
                </a:lnTo>
                <a:lnTo>
                  <a:pt x="116" y="1004"/>
                </a:lnTo>
                <a:lnTo>
                  <a:pt x="116" y="1008"/>
                </a:lnTo>
                <a:lnTo>
                  <a:pt x="120" y="1012"/>
                </a:lnTo>
                <a:lnTo>
                  <a:pt x="126" y="1016"/>
                </a:lnTo>
                <a:lnTo>
                  <a:pt x="132" y="1014"/>
                </a:lnTo>
                <a:lnTo>
                  <a:pt x="148" y="1002"/>
                </a:lnTo>
                <a:close/>
                <a:moveTo>
                  <a:pt x="1506" y="1812"/>
                </a:moveTo>
                <a:lnTo>
                  <a:pt x="1506" y="1812"/>
                </a:lnTo>
                <a:lnTo>
                  <a:pt x="1506" y="1828"/>
                </a:lnTo>
                <a:lnTo>
                  <a:pt x="1506" y="1832"/>
                </a:lnTo>
                <a:lnTo>
                  <a:pt x="1508" y="1836"/>
                </a:lnTo>
                <a:lnTo>
                  <a:pt x="1510" y="1838"/>
                </a:lnTo>
                <a:lnTo>
                  <a:pt x="1512" y="1840"/>
                </a:lnTo>
                <a:lnTo>
                  <a:pt x="1514" y="1840"/>
                </a:lnTo>
                <a:lnTo>
                  <a:pt x="1518" y="1840"/>
                </a:lnTo>
                <a:lnTo>
                  <a:pt x="1524" y="1838"/>
                </a:lnTo>
                <a:lnTo>
                  <a:pt x="1530" y="1834"/>
                </a:lnTo>
                <a:lnTo>
                  <a:pt x="1532" y="1828"/>
                </a:lnTo>
                <a:lnTo>
                  <a:pt x="1532" y="1822"/>
                </a:lnTo>
                <a:lnTo>
                  <a:pt x="1530" y="1816"/>
                </a:lnTo>
                <a:lnTo>
                  <a:pt x="1514" y="1806"/>
                </a:lnTo>
                <a:lnTo>
                  <a:pt x="1510" y="1804"/>
                </a:lnTo>
                <a:lnTo>
                  <a:pt x="1508" y="1804"/>
                </a:lnTo>
                <a:lnTo>
                  <a:pt x="1508" y="1806"/>
                </a:lnTo>
                <a:lnTo>
                  <a:pt x="1506" y="1808"/>
                </a:lnTo>
                <a:lnTo>
                  <a:pt x="1506" y="1812"/>
                </a:lnTo>
                <a:close/>
                <a:moveTo>
                  <a:pt x="1910" y="1994"/>
                </a:moveTo>
                <a:lnTo>
                  <a:pt x="1910" y="1994"/>
                </a:lnTo>
                <a:lnTo>
                  <a:pt x="1904" y="1980"/>
                </a:lnTo>
                <a:lnTo>
                  <a:pt x="1892" y="1964"/>
                </a:lnTo>
                <a:lnTo>
                  <a:pt x="1884" y="1952"/>
                </a:lnTo>
                <a:lnTo>
                  <a:pt x="1872" y="1942"/>
                </a:lnTo>
                <a:lnTo>
                  <a:pt x="1846" y="1914"/>
                </a:lnTo>
                <a:lnTo>
                  <a:pt x="1832" y="1904"/>
                </a:lnTo>
                <a:lnTo>
                  <a:pt x="1826" y="1902"/>
                </a:lnTo>
                <a:lnTo>
                  <a:pt x="1812" y="1896"/>
                </a:lnTo>
                <a:lnTo>
                  <a:pt x="1808" y="1892"/>
                </a:lnTo>
                <a:lnTo>
                  <a:pt x="1800" y="1888"/>
                </a:lnTo>
                <a:lnTo>
                  <a:pt x="1796" y="1882"/>
                </a:lnTo>
                <a:lnTo>
                  <a:pt x="1784" y="1866"/>
                </a:lnTo>
                <a:lnTo>
                  <a:pt x="1780" y="1862"/>
                </a:lnTo>
                <a:lnTo>
                  <a:pt x="1772" y="1860"/>
                </a:lnTo>
                <a:lnTo>
                  <a:pt x="1768" y="1860"/>
                </a:lnTo>
                <a:lnTo>
                  <a:pt x="1766" y="1860"/>
                </a:lnTo>
                <a:lnTo>
                  <a:pt x="1764" y="1862"/>
                </a:lnTo>
                <a:lnTo>
                  <a:pt x="1762" y="1864"/>
                </a:lnTo>
                <a:lnTo>
                  <a:pt x="1762" y="1868"/>
                </a:lnTo>
                <a:lnTo>
                  <a:pt x="1768" y="1890"/>
                </a:lnTo>
                <a:lnTo>
                  <a:pt x="1772" y="1898"/>
                </a:lnTo>
                <a:lnTo>
                  <a:pt x="1776" y="1904"/>
                </a:lnTo>
                <a:lnTo>
                  <a:pt x="1784" y="1912"/>
                </a:lnTo>
                <a:lnTo>
                  <a:pt x="1796" y="1924"/>
                </a:lnTo>
                <a:lnTo>
                  <a:pt x="1804" y="1932"/>
                </a:lnTo>
                <a:lnTo>
                  <a:pt x="1814" y="1942"/>
                </a:lnTo>
                <a:lnTo>
                  <a:pt x="1824" y="1956"/>
                </a:lnTo>
                <a:lnTo>
                  <a:pt x="1836" y="1980"/>
                </a:lnTo>
                <a:lnTo>
                  <a:pt x="1840" y="1986"/>
                </a:lnTo>
                <a:lnTo>
                  <a:pt x="1846" y="1992"/>
                </a:lnTo>
                <a:lnTo>
                  <a:pt x="1862" y="2002"/>
                </a:lnTo>
                <a:lnTo>
                  <a:pt x="1876" y="2012"/>
                </a:lnTo>
                <a:lnTo>
                  <a:pt x="1892" y="2022"/>
                </a:lnTo>
                <a:lnTo>
                  <a:pt x="1898" y="2024"/>
                </a:lnTo>
                <a:lnTo>
                  <a:pt x="1906" y="2022"/>
                </a:lnTo>
                <a:lnTo>
                  <a:pt x="1910" y="2020"/>
                </a:lnTo>
                <a:lnTo>
                  <a:pt x="1916" y="2016"/>
                </a:lnTo>
                <a:lnTo>
                  <a:pt x="1916" y="2008"/>
                </a:lnTo>
                <a:lnTo>
                  <a:pt x="1910" y="1994"/>
                </a:lnTo>
                <a:close/>
                <a:moveTo>
                  <a:pt x="1004" y="2148"/>
                </a:moveTo>
                <a:lnTo>
                  <a:pt x="1004" y="2148"/>
                </a:lnTo>
                <a:lnTo>
                  <a:pt x="998" y="2154"/>
                </a:lnTo>
                <a:lnTo>
                  <a:pt x="994" y="2160"/>
                </a:lnTo>
                <a:lnTo>
                  <a:pt x="982" y="2176"/>
                </a:lnTo>
                <a:lnTo>
                  <a:pt x="978" y="2182"/>
                </a:lnTo>
                <a:lnTo>
                  <a:pt x="970" y="2186"/>
                </a:lnTo>
                <a:lnTo>
                  <a:pt x="966" y="2188"/>
                </a:lnTo>
                <a:lnTo>
                  <a:pt x="954" y="2198"/>
                </a:lnTo>
                <a:lnTo>
                  <a:pt x="950" y="2202"/>
                </a:lnTo>
                <a:lnTo>
                  <a:pt x="950" y="2210"/>
                </a:lnTo>
                <a:lnTo>
                  <a:pt x="956" y="2234"/>
                </a:lnTo>
                <a:lnTo>
                  <a:pt x="958" y="2242"/>
                </a:lnTo>
                <a:lnTo>
                  <a:pt x="956" y="2248"/>
                </a:lnTo>
                <a:lnTo>
                  <a:pt x="952" y="2264"/>
                </a:lnTo>
                <a:lnTo>
                  <a:pt x="946" y="2278"/>
                </a:lnTo>
                <a:lnTo>
                  <a:pt x="942" y="2284"/>
                </a:lnTo>
                <a:lnTo>
                  <a:pt x="940" y="2290"/>
                </a:lnTo>
                <a:lnTo>
                  <a:pt x="938" y="2298"/>
                </a:lnTo>
                <a:lnTo>
                  <a:pt x="938" y="2302"/>
                </a:lnTo>
                <a:lnTo>
                  <a:pt x="938" y="2318"/>
                </a:lnTo>
                <a:lnTo>
                  <a:pt x="938" y="2322"/>
                </a:lnTo>
                <a:lnTo>
                  <a:pt x="940" y="2328"/>
                </a:lnTo>
                <a:lnTo>
                  <a:pt x="944" y="2336"/>
                </a:lnTo>
                <a:lnTo>
                  <a:pt x="952" y="2344"/>
                </a:lnTo>
                <a:lnTo>
                  <a:pt x="958" y="2346"/>
                </a:lnTo>
                <a:lnTo>
                  <a:pt x="966" y="2346"/>
                </a:lnTo>
                <a:lnTo>
                  <a:pt x="970" y="2342"/>
                </a:lnTo>
                <a:lnTo>
                  <a:pt x="978" y="2340"/>
                </a:lnTo>
                <a:lnTo>
                  <a:pt x="986" y="2340"/>
                </a:lnTo>
                <a:lnTo>
                  <a:pt x="990" y="2340"/>
                </a:lnTo>
                <a:lnTo>
                  <a:pt x="996" y="2338"/>
                </a:lnTo>
                <a:lnTo>
                  <a:pt x="1000" y="2332"/>
                </a:lnTo>
                <a:lnTo>
                  <a:pt x="1034" y="2210"/>
                </a:lnTo>
                <a:lnTo>
                  <a:pt x="1036" y="2194"/>
                </a:lnTo>
                <a:lnTo>
                  <a:pt x="1036" y="2190"/>
                </a:lnTo>
                <a:lnTo>
                  <a:pt x="1036" y="2174"/>
                </a:lnTo>
                <a:lnTo>
                  <a:pt x="1036" y="2160"/>
                </a:lnTo>
                <a:lnTo>
                  <a:pt x="1036" y="2154"/>
                </a:lnTo>
                <a:lnTo>
                  <a:pt x="1034" y="2146"/>
                </a:lnTo>
                <a:lnTo>
                  <a:pt x="1030" y="2140"/>
                </a:lnTo>
                <a:lnTo>
                  <a:pt x="1028" y="2138"/>
                </a:lnTo>
                <a:lnTo>
                  <a:pt x="1026" y="2136"/>
                </a:lnTo>
                <a:lnTo>
                  <a:pt x="1024" y="2136"/>
                </a:lnTo>
                <a:lnTo>
                  <a:pt x="1020" y="2138"/>
                </a:lnTo>
                <a:lnTo>
                  <a:pt x="1004" y="2148"/>
                </a:lnTo>
                <a:close/>
                <a:moveTo>
                  <a:pt x="184" y="906"/>
                </a:moveTo>
                <a:lnTo>
                  <a:pt x="184" y="906"/>
                </a:lnTo>
                <a:lnTo>
                  <a:pt x="186" y="902"/>
                </a:lnTo>
                <a:lnTo>
                  <a:pt x="188" y="900"/>
                </a:lnTo>
                <a:lnTo>
                  <a:pt x="192" y="902"/>
                </a:lnTo>
                <a:lnTo>
                  <a:pt x="194" y="908"/>
                </a:lnTo>
                <a:lnTo>
                  <a:pt x="194" y="912"/>
                </a:lnTo>
                <a:lnTo>
                  <a:pt x="194" y="926"/>
                </a:lnTo>
                <a:lnTo>
                  <a:pt x="194" y="928"/>
                </a:lnTo>
                <a:lnTo>
                  <a:pt x="198" y="930"/>
                </a:lnTo>
                <a:lnTo>
                  <a:pt x="208" y="930"/>
                </a:lnTo>
                <a:lnTo>
                  <a:pt x="212" y="932"/>
                </a:lnTo>
                <a:lnTo>
                  <a:pt x="218" y="934"/>
                </a:lnTo>
                <a:lnTo>
                  <a:pt x="222" y="940"/>
                </a:lnTo>
                <a:lnTo>
                  <a:pt x="222" y="944"/>
                </a:lnTo>
                <a:lnTo>
                  <a:pt x="222" y="954"/>
                </a:lnTo>
                <a:lnTo>
                  <a:pt x="220" y="960"/>
                </a:lnTo>
                <a:lnTo>
                  <a:pt x="216" y="964"/>
                </a:lnTo>
                <a:lnTo>
                  <a:pt x="210" y="966"/>
                </a:lnTo>
                <a:lnTo>
                  <a:pt x="198" y="974"/>
                </a:lnTo>
                <a:lnTo>
                  <a:pt x="196" y="978"/>
                </a:lnTo>
                <a:lnTo>
                  <a:pt x="198" y="980"/>
                </a:lnTo>
                <a:lnTo>
                  <a:pt x="202" y="980"/>
                </a:lnTo>
                <a:lnTo>
                  <a:pt x="204" y="984"/>
                </a:lnTo>
                <a:lnTo>
                  <a:pt x="202" y="988"/>
                </a:lnTo>
                <a:lnTo>
                  <a:pt x="198" y="994"/>
                </a:lnTo>
                <a:lnTo>
                  <a:pt x="194" y="998"/>
                </a:lnTo>
                <a:lnTo>
                  <a:pt x="194" y="1004"/>
                </a:lnTo>
                <a:lnTo>
                  <a:pt x="194" y="1008"/>
                </a:lnTo>
                <a:lnTo>
                  <a:pt x="198" y="1008"/>
                </a:lnTo>
                <a:lnTo>
                  <a:pt x="208" y="1008"/>
                </a:lnTo>
                <a:lnTo>
                  <a:pt x="210" y="1010"/>
                </a:lnTo>
                <a:lnTo>
                  <a:pt x="210" y="1016"/>
                </a:lnTo>
                <a:lnTo>
                  <a:pt x="206" y="1020"/>
                </a:lnTo>
                <a:lnTo>
                  <a:pt x="202" y="1028"/>
                </a:lnTo>
                <a:lnTo>
                  <a:pt x="196" y="1032"/>
                </a:lnTo>
                <a:lnTo>
                  <a:pt x="190" y="1034"/>
                </a:lnTo>
                <a:lnTo>
                  <a:pt x="186" y="1038"/>
                </a:lnTo>
                <a:lnTo>
                  <a:pt x="184" y="1042"/>
                </a:lnTo>
                <a:lnTo>
                  <a:pt x="186" y="1046"/>
                </a:lnTo>
                <a:lnTo>
                  <a:pt x="188" y="1048"/>
                </a:lnTo>
                <a:lnTo>
                  <a:pt x="192" y="1046"/>
                </a:lnTo>
                <a:lnTo>
                  <a:pt x="194" y="1042"/>
                </a:lnTo>
                <a:lnTo>
                  <a:pt x="194" y="1040"/>
                </a:lnTo>
                <a:lnTo>
                  <a:pt x="198" y="1038"/>
                </a:lnTo>
                <a:lnTo>
                  <a:pt x="208" y="1038"/>
                </a:lnTo>
                <a:lnTo>
                  <a:pt x="212" y="1036"/>
                </a:lnTo>
                <a:lnTo>
                  <a:pt x="218" y="1034"/>
                </a:lnTo>
                <a:lnTo>
                  <a:pt x="222" y="1032"/>
                </a:lnTo>
                <a:lnTo>
                  <a:pt x="228" y="1034"/>
                </a:lnTo>
                <a:lnTo>
                  <a:pt x="232" y="1036"/>
                </a:lnTo>
                <a:lnTo>
                  <a:pt x="238" y="1034"/>
                </a:lnTo>
                <a:lnTo>
                  <a:pt x="244" y="1030"/>
                </a:lnTo>
                <a:lnTo>
                  <a:pt x="250" y="1028"/>
                </a:lnTo>
                <a:lnTo>
                  <a:pt x="254" y="1028"/>
                </a:lnTo>
                <a:lnTo>
                  <a:pt x="262" y="1028"/>
                </a:lnTo>
                <a:lnTo>
                  <a:pt x="268" y="1024"/>
                </a:lnTo>
                <a:lnTo>
                  <a:pt x="274" y="1022"/>
                </a:lnTo>
                <a:lnTo>
                  <a:pt x="280" y="1018"/>
                </a:lnTo>
                <a:lnTo>
                  <a:pt x="282" y="1014"/>
                </a:lnTo>
                <a:lnTo>
                  <a:pt x="282" y="1008"/>
                </a:lnTo>
                <a:lnTo>
                  <a:pt x="286" y="1004"/>
                </a:lnTo>
                <a:lnTo>
                  <a:pt x="290" y="998"/>
                </a:lnTo>
                <a:lnTo>
                  <a:pt x="290" y="990"/>
                </a:lnTo>
                <a:lnTo>
                  <a:pt x="290" y="988"/>
                </a:lnTo>
                <a:lnTo>
                  <a:pt x="290" y="982"/>
                </a:lnTo>
                <a:lnTo>
                  <a:pt x="286" y="980"/>
                </a:lnTo>
                <a:lnTo>
                  <a:pt x="276" y="980"/>
                </a:lnTo>
                <a:lnTo>
                  <a:pt x="272" y="978"/>
                </a:lnTo>
                <a:lnTo>
                  <a:pt x="272" y="974"/>
                </a:lnTo>
                <a:lnTo>
                  <a:pt x="272" y="964"/>
                </a:lnTo>
                <a:lnTo>
                  <a:pt x="268" y="952"/>
                </a:lnTo>
                <a:lnTo>
                  <a:pt x="266" y="946"/>
                </a:lnTo>
                <a:lnTo>
                  <a:pt x="256" y="934"/>
                </a:lnTo>
                <a:lnTo>
                  <a:pt x="252" y="930"/>
                </a:lnTo>
                <a:lnTo>
                  <a:pt x="250" y="922"/>
                </a:lnTo>
                <a:lnTo>
                  <a:pt x="244" y="908"/>
                </a:lnTo>
                <a:lnTo>
                  <a:pt x="242" y="902"/>
                </a:lnTo>
                <a:lnTo>
                  <a:pt x="238" y="900"/>
                </a:lnTo>
                <a:lnTo>
                  <a:pt x="232" y="900"/>
                </a:lnTo>
                <a:lnTo>
                  <a:pt x="228" y="896"/>
                </a:lnTo>
                <a:lnTo>
                  <a:pt x="226" y="890"/>
                </a:lnTo>
                <a:lnTo>
                  <a:pt x="226" y="884"/>
                </a:lnTo>
                <a:lnTo>
                  <a:pt x="228" y="878"/>
                </a:lnTo>
                <a:lnTo>
                  <a:pt x="232" y="866"/>
                </a:lnTo>
                <a:lnTo>
                  <a:pt x="234" y="862"/>
                </a:lnTo>
                <a:lnTo>
                  <a:pt x="238" y="856"/>
                </a:lnTo>
                <a:lnTo>
                  <a:pt x="238" y="854"/>
                </a:lnTo>
                <a:lnTo>
                  <a:pt x="238" y="852"/>
                </a:lnTo>
                <a:lnTo>
                  <a:pt x="236" y="848"/>
                </a:lnTo>
                <a:lnTo>
                  <a:pt x="230" y="846"/>
                </a:lnTo>
                <a:lnTo>
                  <a:pt x="224" y="844"/>
                </a:lnTo>
                <a:lnTo>
                  <a:pt x="218" y="846"/>
                </a:lnTo>
                <a:lnTo>
                  <a:pt x="212" y="848"/>
                </a:lnTo>
                <a:lnTo>
                  <a:pt x="208" y="846"/>
                </a:lnTo>
                <a:lnTo>
                  <a:pt x="206" y="840"/>
                </a:lnTo>
                <a:lnTo>
                  <a:pt x="206" y="834"/>
                </a:lnTo>
                <a:lnTo>
                  <a:pt x="210" y="830"/>
                </a:lnTo>
                <a:lnTo>
                  <a:pt x="210" y="824"/>
                </a:lnTo>
                <a:lnTo>
                  <a:pt x="210" y="822"/>
                </a:lnTo>
                <a:lnTo>
                  <a:pt x="208" y="822"/>
                </a:lnTo>
                <a:lnTo>
                  <a:pt x="198" y="822"/>
                </a:lnTo>
                <a:lnTo>
                  <a:pt x="194" y="824"/>
                </a:lnTo>
                <a:lnTo>
                  <a:pt x="190" y="830"/>
                </a:lnTo>
                <a:lnTo>
                  <a:pt x="188" y="834"/>
                </a:lnTo>
                <a:lnTo>
                  <a:pt x="178" y="846"/>
                </a:lnTo>
                <a:lnTo>
                  <a:pt x="176" y="852"/>
                </a:lnTo>
                <a:lnTo>
                  <a:pt x="174" y="856"/>
                </a:lnTo>
                <a:lnTo>
                  <a:pt x="174" y="866"/>
                </a:lnTo>
                <a:lnTo>
                  <a:pt x="174" y="876"/>
                </a:lnTo>
                <a:lnTo>
                  <a:pt x="174" y="888"/>
                </a:lnTo>
                <a:lnTo>
                  <a:pt x="174" y="892"/>
                </a:lnTo>
                <a:lnTo>
                  <a:pt x="176" y="900"/>
                </a:lnTo>
                <a:lnTo>
                  <a:pt x="178" y="906"/>
                </a:lnTo>
                <a:lnTo>
                  <a:pt x="182" y="908"/>
                </a:lnTo>
                <a:lnTo>
                  <a:pt x="184" y="906"/>
                </a:lnTo>
                <a:close/>
                <a:moveTo>
                  <a:pt x="3012" y="2570"/>
                </a:moveTo>
                <a:lnTo>
                  <a:pt x="3012" y="2570"/>
                </a:lnTo>
                <a:lnTo>
                  <a:pt x="3004" y="2572"/>
                </a:lnTo>
                <a:lnTo>
                  <a:pt x="2996" y="2570"/>
                </a:lnTo>
                <a:lnTo>
                  <a:pt x="2992" y="2568"/>
                </a:lnTo>
                <a:lnTo>
                  <a:pt x="2986" y="2562"/>
                </a:lnTo>
                <a:lnTo>
                  <a:pt x="2980" y="2556"/>
                </a:lnTo>
                <a:lnTo>
                  <a:pt x="2978" y="2552"/>
                </a:lnTo>
                <a:lnTo>
                  <a:pt x="2976" y="2544"/>
                </a:lnTo>
                <a:lnTo>
                  <a:pt x="2974" y="2536"/>
                </a:lnTo>
                <a:lnTo>
                  <a:pt x="2974" y="2532"/>
                </a:lnTo>
                <a:lnTo>
                  <a:pt x="2972" y="2526"/>
                </a:lnTo>
                <a:lnTo>
                  <a:pt x="2968" y="2522"/>
                </a:lnTo>
                <a:lnTo>
                  <a:pt x="2962" y="2518"/>
                </a:lnTo>
                <a:lnTo>
                  <a:pt x="2958" y="2518"/>
                </a:lnTo>
                <a:lnTo>
                  <a:pt x="2958" y="2522"/>
                </a:lnTo>
                <a:lnTo>
                  <a:pt x="2970" y="2548"/>
                </a:lnTo>
                <a:lnTo>
                  <a:pt x="2974" y="2554"/>
                </a:lnTo>
                <a:lnTo>
                  <a:pt x="2974" y="2562"/>
                </a:lnTo>
                <a:lnTo>
                  <a:pt x="2974" y="2566"/>
                </a:lnTo>
                <a:lnTo>
                  <a:pt x="2974" y="2574"/>
                </a:lnTo>
                <a:lnTo>
                  <a:pt x="2970" y="2580"/>
                </a:lnTo>
                <a:lnTo>
                  <a:pt x="2960" y="2596"/>
                </a:lnTo>
                <a:lnTo>
                  <a:pt x="2958" y="2600"/>
                </a:lnTo>
                <a:lnTo>
                  <a:pt x="2958" y="2602"/>
                </a:lnTo>
                <a:lnTo>
                  <a:pt x="2960" y="2604"/>
                </a:lnTo>
                <a:lnTo>
                  <a:pt x="2962" y="2606"/>
                </a:lnTo>
                <a:lnTo>
                  <a:pt x="2968" y="2610"/>
                </a:lnTo>
                <a:lnTo>
                  <a:pt x="2972" y="2614"/>
                </a:lnTo>
                <a:lnTo>
                  <a:pt x="2974" y="2620"/>
                </a:lnTo>
                <a:lnTo>
                  <a:pt x="2974" y="2624"/>
                </a:lnTo>
                <a:lnTo>
                  <a:pt x="2976" y="2632"/>
                </a:lnTo>
                <a:lnTo>
                  <a:pt x="2980" y="2638"/>
                </a:lnTo>
                <a:lnTo>
                  <a:pt x="2982" y="2638"/>
                </a:lnTo>
                <a:lnTo>
                  <a:pt x="2984" y="2638"/>
                </a:lnTo>
                <a:lnTo>
                  <a:pt x="2990" y="2636"/>
                </a:lnTo>
                <a:lnTo>
                  <a:pt x="2998" y="2628"/>
                </a:lnTo>
                <a:lnTo>
                  <a:pt x="3002" y="2622"/>
                </a:lnTo>
                <a:lnTo>
                  <a:pt x="3004" y="2614"/>
                </a:lnTo>
                <a:lnTo>
                  <a:pt x="3004" y="2610"/>
                </a:lnTo>
                <a:lnTo>
                  <a:pt x="3006" y="2604"/>
                </a:lnTo>
                <a:lnTo>
                  <a:pt x="3008" y="2598"/>
                </a:lnTo>
                <a:lnTo>
                  <a:pt x="3018" y="2588"/>
                </a:lnTo>
                <a:lnTo>
                  <a:pt x="3028" y="2578"/>
                </a:lnTo>
                <a:lnTo>
                  <a:pt x="3030" y="2574"/>
                </a:lnTo>
                <a:lnTo>
                  <a:pt x="3028" y="2568"/>
                </a:lnTo>
                <a:lnTo>
                  <a:pt x="3024" y="2566"/>
                </a:lnTo>
                <a:lnTo>
                  <a:pt x="3016" y="2568"/>
                </a:lnTo>
                <a:lnTo>
                  <a:pt x="3012" y="2570"/>
                </a:lnTo>
                <a:close/>
                <a:moveTo>
                  <a:pt x="490" y="1328"/>
                </a:moveTo>
                <a:lnTo>
                  <a:pt x="490" y="1328"/>
                </a:lnTo>
                <a:lnTo>
                  <a:pt x="494" y="1328"/>
                </a:lnTo>
                <a:lnTo>
                  <a:pt x="496" y="1328"/>
                </a:lnTo>
                <a:lnTo>
                  <a:pt x="498" y="1326"/>
                </a:lnTo>
                <a:lnTo>
                  <a:pt x="498" y="1324"/>
                </a:lnTo>
                <a:lnTo>
                  <a:pt x="498" y="1320"/>
                </a:lnTo>
                <a:lnTo>
                  <a:pt x="498" y="1306"/>
                </a:lnTo>
                <a:lnTo>
                  <a:pt x="496" y="1304"/>
                </a:lnTo>
                <a:lnTo>
                  <a:pt x="490" y="1302"/>
                </a:lnTo>
                <a:lnTo>
                  <a:pt x="486" y="1302"/>
                </a:lnTo>
                <a:lnTo>
                  <a:pt x="470" y="1304"/>
                </a:lnTo>
                <a:lnTo>
                  <a:pt x="456" y="1310"/>
                </a:lnTo>
                <a:lnTo>
                  <a:pt x="454" y="1312"/>
                </a:lnTo>
                <a:lnTo>
                  <a:pt x="456" y="1314"/>
                </a:lnTo>
                <a:lnTo>
                  <a:pt x="470" y="1320"/>
                </a:lnTo>
                <a:lnTo>
                  <a:pt x="486" y="1326"/>
                </a:lnTo>
                <a:lnTo>
                  <a:pt x="490" y="1328"/>
                </a:lnTo>
                <a:close/>
                <a:moveTo>
                  <a:pt x="2940" y="2636"/>
                </a:moveTo>
                <a:lnTo>
                  <a:pt x="2940" y="2636"/>
                </a:lnTo>
                <a:lnTo>
                  <a:pt x="2938" y="2636"/>
                </a:lnTo>
                <a:lnTo>
                  <a:pt x="2936" y="2636"/>
                </a:lnTo>
                <a:lnTo>
                  <a:pt x="2932" y="2640"/>
                </a:lnTo>
                <a:lnTo>
                  <a:pt x="2928" y="2644"/>
                </a:lnTo>
                <a:lnTo>
                  <a:pt x="2922" y="2658"/>
                </a:lnTo>
                <a:lnTo>
                  <a:pt x="2920" y="2664"/>
                </a:lnTo>
                <a:lnTo>
                  <a:pt x="2910" y="2676"/>
                </a:lnTo>
                <a:lnTo>
                  <a:pt x="2906" y="2680"/>
                </a:lnTo>
                <a:lnTo>
                  <a:pt x="2898" y="2684"/>
                </a:lnTo>
                <a:lnTo>
                  <a:pt x="2884" y="2688"/>
                </a:lnTo>
                <a:lnTo>
                  <a:pt x="2878" y="2692"/>
                </a:lnTo>
                <a:lnTo>
                  <a:pt x="2872" y="2698"/>
                </a:lnTo>
                <a:lnTo>
                  <a:pt x="2870" y="2704"/>
                </a:lnTo>
                <a:lnTo>
                  <a:pt x="2864" y="2718"/>
                </a:lnTo>
                <a:lnTo>
                  <a:pt x="2860" y="2732"/>
                </a:lnTo>
                <a:lnTo>
                  <a:pt x="2858" y="2740"/>
                </a:lnTo>
                <a:lnTo>
                  <a:pt x="2862" y="2746"/>
                </a:lnTo>
                <a:lnTo>
                  <a:pt x="2874" y="2754"/>
                </a:lnTo>
                <a:lnTo>
                  <a:pt x="2880" y="2756"/>
                </a:lnTo>
                <a:lnTo>
                  <a:pt x="2886" y="2758"/>
                </a:lnTo>
                <a:lnTo>
                  <a:pt x="2894" y="2756"/>
                </a:lnTo>
                <a:lnTo>
                  <a:pt x="2898" y="2754"/>
                </a:lnTo>
                <a:lnTo>
                  <a:pt x="2904" y="2750"/>
                </a:lnTo>
                <a:lnTo>
                  <a:pt x="2908" y="2742"/>
                </a:lnTo>
                <a:lnTo>
                  <a:pt x="2914" y="2728"/>
                </a:lnTo>
                <a:lnTo>
                  <a:pt x="2916" y="2712"/>
                </a:lnTo>
                <a:lnTo>
                  <a:pt x="2916" y="2708"/>
                </a:lnTo>
                <a:lnTo>
                  <a:pt x="2918" y="2702"/>
                </a:lnTo>
                <a:lnTo>
                  <a:pt x="2922" y="2696"/>
                </a:lnTo>
                <a:lnTo>
                  <a:pt x="2930" y="2686"/>
                </a:lnTo>
                <a:lnTo>
                  <a:pt x="2940" y="2676"/>
                </a:lnTo>
                <a:lnTo>
                  <a:pt x="2952" y="2668"/>
                </a:lnTo>
                <a:lnTo>
                  <a:pt x="2958" y="2666"/>
                </a:lnTo>
                <a:lnTo>
                  <a:pt x="2962" y="2660"/>
                </a:lnTo>
                <a:lnTo>
                  <a:pt x="2964" y="2654"/>
                </a:lnTo>
                <a:lnTo>
                  <a:pt x="2964" y="2650"/>
                </a:lnTo>
                <a:lnTo>
                  <a:pt x="2964" y="2646"/>
                </a:lnTo>
                <a:lnTo>
                  <a:pt x="2962" y="2644"/>
                </a:lnTo>
                <a:lnTo>
                  <a:pt x="2960" y="2642"/>
                </a:lnTo>
                <a:lnTo>
                  <a:pt x="2956" y="2642"/>
                </a:lnTo>
                <a:lnTo>
                  <a:pt x="2954" y="2642"/>
                </a:lnTo>
                <a:lnTo>
                  <a:pt x="2946" y="2640"/>
                </a:lnTo>
                <a:lnTo>
                  <a:pt x="2940" y="2636"/>
                </a:lnTo>
                <a:close/>
                <a:moveTo>
                  <a:pt x="406" y="1248"/>
                </a:moveTo>
                <a:lnTo>
                  <a:pt x="406" y="1248"/>
                </a:lnTo>
                <a:lnTo>
                  <a:pt x="402" y="1254"/>
                </a:lnTo>
                <a:lnTo>
                  <a:pt x="400" y="1260"/>
                </a:lnTo>
                <a:lnTo>
                  <a:pt x="400" y="1274"/>
                </a:lnTo>
                <a:lnTo>
                  <a:pt x="400" y="1278"/>
                </a:lnTo>
                <a:lnTo>
                  <a:pt x="402" y="1280"/>
                </a:lnTo>
                <a:lnTo>
                  <a:pt x="404" y="1282"/>
                </a:lnTo>
                <a:lnTo>
                  <a:pt x="408" y="1282"/>
                </a:lnTo>
                <a:lnTo>
                  <a:pt x="412" y="1282"/>
                </a:lnTo>
                <a:lnTo>
                  <a:pt x="416" y="1282"/>
                </a:lnTo>
                <a:lnTo>
                  <a:pt x="418" y="1280"/>
                </a:lnTo>
                <a:lnTo>
                  <a:pt x="420" y="1278"/>
                </a:lnTo>
                <a:lnTo>
                  <a:pt x="420" y="1274"/>
                </a:lnTo>
                <a:lnTo>
                  <a:pt x="420" y="1270"/>
                </a:lnTo>
                <a:lnTo>
                  <a:pt x="418" y="1262"/>
                </a:lnTo>
                <a:lnTo>
                  <a:pt x="416" y="1256"/>
                </a:lnTo>
                <a:lnTo>
                  <a:pt x="414" y="1250"/>
                </a:lnTo>
                <a:lnTo>
                  <a:pt x="412" y="1248"/>
                </a:lnTo>
                <a:lnTo>
                  <a:pt x="410" y="1246"/>
                </a:lnTo>
                <a:lnTo>
                  <a:pt x="408" y="1246"/>
                </a:lnTo>
                <a:lnTo>
                  <a:pt x="406" y="1248"/>
                </a:lnTo>
                <a:close/>
                <a:moveTo>
                  <a:pt x="2286" y="1412"/>
                </a:moveTo>
                <a:lnTo>
                  <a:pt x="2286" y="1412"/>
                </a:lnTo>
                <a:lnTo>
                  <a:pt x="2290" y="1424"/>
                </a:lnTo>
                <a:lnTo>
                  <a:pt x="2290" y="1426"/>
                </a:lnTo>
                <a:lnTo>
                  <a:pt x="2292" y="1426"/>
                </a:lnTo>
                <a:lnTo>
                  <a:pt x="2296" y="1426"/>
                </a:lnTo>
                <a:lnTo>
                  <a:pt x="2302" y="1422"/>
                </a:lnTo>
                <a:lnTo>
                  <a:pt x="2306" y="1418"/>
                </a:lnTo>
                <a:lnTo>
                  <a:pt x="2308" y="1410"/>
                </a:lnTo>
                <a:lnTo>
                  <a:pt x="2308" y="1408"/>
                </a:lnTo>
                <a:lnTo>
                  <a:pt x="2308" y="1394"/>
                </a:lnTo>
                <a:lnTo>
                  <a:pt x="2308" y="1392"/>
                </a:lnTo>
                <a:lnTo>
                  <a:pt x="2306" y="1392"/>
                </a:lnTo>
                <a:lnTo>
                  <a:pt x="2302" y="1392"/>
                </a:lnTo>
                <a:lnTo>
                  <a:pt x="2288" y="1396"/>
                </a:lnTo>
                <a:lnTo>
                  <a:pt x="2284" y="1398"/>
                </a:lnTo>
                <a:lnTo>
                  <a:pt x="2284" y="1400"/>
                </a:lnTo>
                <a:lnTo>
                  <a:pt x="2282" y="1404"/>
                </a:lnTo>
                <a:lnTo>
                  <a:pt x="2284" y="1406"/>
                </a:lnTo>
                <a:lnTo>
                  <a:pt x="2286" y="1412"/>
                </a:lnTo>
                <a:close/>
                <a:moveTo>
                  <a:pt x="414" y="1210"/>
                </a:moveTo>
                <a:lnTo>
                  <a:pt x="414" y="1210"/>
                </a:lnTo>
                <a:lnTo>
                  <a:pt x="412" y="1208"/>
                </a:lnTo>
                <a:lnTo>
                  <a:pt x="410" y="1206"/>
                </a:lnTo>
                <a:lnTo>
                  <a:pt x="406" y="1206"/>
                </a:lnTo>
                <a:lnTo>
                  <a:pt x="404" y="1208"/>
                </a:lnTo>
                <a:lnTo>
                  <a:pt x="398" y="1210"/>
                </a:lnTo>
                <a:lnTo>
                  <a:pt x="396" y="1212"/>
                </a:lnTo>
                <a:lnTo>
                  <a:pt x="394" y="1214"/>
                </a:lnTo>
                <a:lnTo>
                  <a:pt x="394" y="1216"/>
                </a:lnTo>
                <a:lnTo>
                  <a:pt x="396" y="1220"/>
                </a:lnTo>
                <a:lnTo>
                  <a:pt x="404" y="1228"/>
                </a:lnTo>
                <a:lnTo>
                  <a:pt x="410" y="1230"/>
                </a:lnTo>
                <a:lnTo>
                  <a:pt x="412" y="1230"/>
                </a:lnTo>
                <a:lnTo>
                  <a:pt x="416" y="1228"/>
                </a:lnTo>
                <a:lnTo>
                  <a:pt x="418" y="1224"/>
                </a:lnTo>
                <a:lnTo>
                  <a:pt x="416" y="1216"/>
                </a:lnTo>
                <a:lnTo>
                  <a:pt x="414" y="1210"/>
                </a:lnTo>
                <a:close/>
                <a:moveTo>
                  <a:pt x="2302" y="1960"/>
                </a:moveTo>
                <a:lnTo>
                  <a:pt x="2302" y="1960"/>
                </a:lnTo>
                <a:lnTo>
                  <a:pt x="2302" y="1962"/>
                </a:lnTo>
                <a:lnTo>
                  <a:pt x="2302" y="1966"/>
                </a:lnTo>
                <a:lnTo>
                  <a:pt x="2304" y="1968"/>
                </a:lnTo>
                <a:lnTo>
                  <a:pt x="2306" y="1970"/>
                </a:lnTo>
                <a:lnTo>
                  <a:pt x="2312" y="1974"/>
                </a:lnTo>
                <a:lnTo>
                  <a:pt x="2324" y="1982"/>
                </a:lnTo>
                <a:lnTo>
                  <a:pt x="2326" y="1988"/>
                </a:lnTo>
                <a:lnTo>
                  <a:pt x="2328" y="1994"/>
                </a:lnTo>
                <a:lnTo>
                  <a:pt x="2328" y="1998"/>
                </a:lnTo>
                <a:lnTo>
                  <a:pt x="2328" y="2002"/>
                </a:lnTo>
                <a:lnTo>
                  <a:pt x="2330" y="2004"/>
                </a:lnTo>
                <a:lnTo>
                  <a:pt x="2334" y="2006"/>
                </a:lnTo>
                <a:lnTo>
                  <a:pt x="2336" y="2006"/>
                </a:lnTo>
                <a:lnTo>
                  <a:pt x="2340" y="2006"/>
                </a:lnTo>
                <a:lnTo>
                  <a:pt x="2352" y="2006"/>
                </a:lnTo>
                <a:lnTo>
                  <a:pt x="2358" y="2008"/>
                </a:lnTo>
                <a:lnTo>
                  <a:pt x="2364" y="2010"/>
                </a:lnTo>
                <a:lnTo>
                  <a:pt x="2380" y="2022"/>
                </a:lnTo>
                <a:lnTo>
                  <a:pt x="2394" y="2030"/>
                </a:lnTo>
                <a:lnTo>
                  <a:pt x="2420" y="2042"/>
                </a:lnTo>
                <a:lnTo>
                  <a:pt x="2424" y="2046"/>
                </a:lnTo>
                <a:lnTo>
                  <a:pt x="2426" y="2050"/>
                </a:lnTo>
                <a:lnTo>
                  <a:pt x="2424" y="2054"/>
                </a:lnTo>
                <a:lnTo>
                  <a:pt x="2420" y="2058"/>
                </a:lnTo>
                <a:lnTo>
                  <a:pt x="2414" y="2062"/>
                </a:lnTo>
                <a:lnTo>
                  <a:pt x="2410" y="2064"/>
                </a:lnTo>
                <a:lnTo>
                  <a:pt x="2414" y="2066"/>
                </a:lnTo>
                <a:lnTo>
                  <a:pt x="2418" y="2066"/>
                </a:lnTo>
                <a:lnTo>
                  <a:pt x="2426" y="2066"/>
                </a:lnTo>
                <a:lnTo>
                  <a:pt x="2434" y="2068"/>
                </a:lnTo>
                <a:lnTo>
                  <a:pt x="2438" y="2072"/>
                </a:lnTo>
                <a:lnTo>
                  <a:pt x="2452" y="2078"/>
                </a:lnTo>
                <a:lnTo>
                  <a:pt x="2458" y="2082"/>
                </a:lnTo>
                <a:lnTo>
                  <a:pt x="2470" y="2084"/>
                </a:lnTo>
                <a:lnTo>
                  <a:pt x="2476" y="2084"/>
                </a:lnTo>
                <a:lnTo>
                  <a:pt x="2480" y="2080"/>
                </a:lnTo>
                <a:lnTo>
                  <a:pt x="2488" y="2070"/>
                </a:lnTo>
                <a:lnTo>
                  <a:pt x="2502" y="2062"/>
                </a:lnTo>
                <a:lnTo>
                  <a:pt x="2508" y="2058"/>
                </a:lnTo>
                <a:lnTo>
                  <a:pt x="2514" y="2058"/>
                </a:lnTo>
                <a:lnTo>
                  <a:pt x="2522" y="2058"/>
                </a:lnTo>
                <a:lnTo>
                  <a:pt x="2526" y="2062"/>
                </a:lnTo>
                <a:lnTo>
                  <a:pt x="2540" y="2070"/>
                </a:lnTo>
                <a:lnTo>
                  <a:pt x="2558" y="2088"/>
                </a:lnTo>
                <a:lnTo>
                  <a:pt x="2570" y="2098"/>
                </a:lnTo>
                <a:lnTo>
                  <a:pt x="2576" y="2100"/>
                </a:lnTo>
                <a:lnTo>
                  <a:pt x="2578" y="2102"/>
                </a:lnTo>
                <a:lnTo>
                  <a:pt x="2580" y="2100"/>
                </a:lnTo>
                <a:lnTo>
                  <a:pt x="2582" y="2100"/>
                </a:lnTo>
                <a:lnTo>
                  <a:pt x="2582" y="2096"/>
                </a:lnTo>
                <a:lnTo>
                  <a:pt x="2582" y="2082"/>
                </a:lnTo>
                <a:lnTo>
                  <a:pt x="2580" y="2076"/>
                </a:lnTo>
                <a:lnTo>
                  <a:pt x="2576" y="2072"/>
                </a:lnTo>
                <a:lnTo>
                  <a:pt x="2560" y="2068"/>
                </a:lnTo>
                <a:lnTo>
                  <a:pt x="2556" y="2064"/>
                </a:lnTo>
                <a:lnTo>
                  <a:pt x="2554" y="2058"/>
                </a:lnTo>
                <a:lnTo>
                  <a:pt x="2554" y="2054"/>
                </a:lnTo>
                <a:lnTo>
                  <a:pt x="2554" y="2046"/>
                </a:lnTo>
                <a:lnTo>
                  <a:pt x="2558" y="2040"/>
                </a:lnTo>
                <a:lnTo>
                  <a:pt x="2560" y="2038"/>
                </a:lnTo>
                <a:lnTo>
                  <a:pt x="2560" y="2036"/>
                </a:lnTo>
                <a:lnTo>
                  <a:pt x="2556" y="2034"/>
                </a:lnTo>
                <a:lnTo>
                  <a:pt x="2542" y="2028"/>
                </a:lnTo>
                <a:lnTo>
                  <a:pt x="2534" y="2024"/>
                </a:lnTo>
                <a:lnTo>
                  <a:pt x="2530" y="2018"/>
                </a:lnTo>
                <a:lnTo>
                  <a:pt x="2528" y="2014"/>
                </a:lnTo>
                <a:lnTo>
                  <a:pt x="2524" y="2006"/>
                </a:lnTo>
                <a:lnTo>
                  <a:pt x="2518" y="2002"/>
                </a:lnTo>
                <a:lnTo>
                  <a:pt x="2502" y="1992"/>
                </a:lnTo>
                <a:lnTo>
                  <a:pt x="2486" y="1984"/>
                </a:lnTo>
                <a:lnTo>
                  <a:pt x="2424" y="1968"/>
                </a:lnTo>
                <a:lnTo>
                  <a:pt x="2416" y="1968"/>
                </a:lnTo>
                <a:lnTo>
                  <a:pt x="2410" y="1972"/>
                </a:lnTo>
                <a:lnTo>
                  <a:pt x="2394" y="1982"/>
                </a:lnTo>
                <a:lnTo>
                  <a:pt x="2386" y="1986"/>
                </a:lnTo>
                <a:lnTo>
                  <a:pt x="2378" y="1986"/>
                </a:lnTo>
                <a:lnTo>
                  <a:pt x="2376" y="1986"/>
                </a:lnTo>
                <a:lnTo>
                  <a:pt x="2368" y="1986"/>
                </a:lnTo>
                <a:lnTo>
                  <a:pt x="2362" y="1982"/>
                </a:lnTo>
                <a:lnTo>
                  <a:pt x="2354" y="1972"/>
                </a:lnTo>
                <a:lnTo>
                  <a:pt x="2342" y="1962"/>
                </a:lnTo>
                <a:lnTo>
                  <a:pt x="2334" y="1954"/>
                </a:lnTo>
                <a:lnTo>
                  <a:pt x="2328" y="1950"/>
                </a:lnTo>
                <a:lnTo>
                  <a:pt x="2320" y="1948"/>
                </a:lnTo>
                <a:lnTo>
                  <a:pt x="2316" y="1948"/>
                </a:lnTo>
                <a:lnTo>
                  <a:pt x="2310" y="1950"/>
                </a:lnTo>
                <a:lnTo>
                  <a:pt x="2306" y="1954"/>
                </a:lnTo>
                <a:lnTo>
                  <a:pt x="2302" y="1960"/>
                </a:lnTo>
                <a:close/>
                <a:moveTo>
                  <a:pt x="2606" y="2298"/>
                </a:moveTo>
                <a:lnTo>
                  <a:pt x="2606" y="2298"/>
                </a:lnTo>
                <a:lnTo>
                  <a:pt x="2602" y="2290"/>
                </a:lnTo>
                <a:lnTo>
                  <a:pt x="2598" y="2284"/>
                </a:lnTo>
                <a:lnTo>
                  <a:pt x="2594" y="2280"/>
                </a:lnTo>
                <a:lnTo>
                  <a:pt x="2590" y="2272"/>
                </a:lnTo>
                <a:lnTo>
                  <a:pt x="2586" y="2258"/>
                </a:lnTo>
                <a:lnTo>
                  <a:pt x="2582" y="2252"/>
                </a:lnTo>
                <a:lnTo>
                  <a:pt x="2576" y="2248"/>
                </a:lnTo>
                <a:lnTo>
                  <a:pt x="2562" y="2244"/>
                </a:lnTo>
                <a:lnTo>
                  <a:pt x="2548" y="2236"/>
                </a:lnTo>
                <a:lnTo>
                  <a:pt x="2532" y="2226"/>
                </a:lnTo>
                <a:lnTo>
                  <a:pt x="2526" y="2220"/>
                </a:lnTo>
                <a:lnTo>
                  <a:pt x="2522" y="2214"/>
                </a:lnTo>
                <a:lnTo>
                  <a:pt x="2516" y="2180"/>
                </a:lnTo>
                <a:lnTo>
                  <a:pt x="2514" y="2174"/>
                </a:lnTo>
                <a:lnTo>
                  <a:pt x="2510" y="2168"/>
                </a:lnTo>
                <a:lnTo>
                  <a:pt x="2500" y="2158"/>
                </a:lnTo>
                <a:lnTo>
                  <a:pt x="2496" y="2152"/>
                </a:lnTo>
                <a:lnTo>
                  <a:pt x="2492" y="2146"/>
                </a:lnTo>
                <a:lnTo>
                  <a:pt x="2488" y="2130"/>
                </a:lnTo>
                <a:lnTo>
                  <a:pt x="2486" y="2128"/>
                </a:lnTo>
                <a:lnTo>
                  <a:pt x="2484" y="2128"/>
                </a:lnTo>
                <a:lnTo>
                  <a:pt x="2482" y="2128"/>
                </a:lnTo>
                <a:lnTo>
                  <a:pt x="2480" y="2128"/>
                </a:lnTo>
                <a:lnTo>
                  <a:pt x="2472" y="2138"/>
                </a:lnTo>
                <a:lnTo>
                  <a:pt x="2468" y="2144"/>
                </a:lnTo>
                <a:lnTo>
                  <a:pt x="2466" y="2150"/>
                </a:lnTo>
                <a:lnTo>
                  <a:pt x="2466" y="2184"/>
                </a:lnTo>
                <a:lnTo>
                  <a:pt x="2464" y="2192"/>
                </a:lnTo>
                <a:lnTo>
                  <a:pt x="2460" y="2198"/>
                </a:lnTo>
                <a:lnTo>
                  <a:pt x="2452" y="2206"/>
                </a:lnTo>
                <a:lnTo>
                  <a:pt x="2446" y="2210"/>
                </a:lnTo>
                <a:lnTo>
                  <a:pt x="2438" y="2212"/>
                </a:lnTo>
                <a:lnTo>
                  <a:pt x="2434" y="2212"/>
                </a:lnTo>
                <a:lnTo>
                  <a:pt x="2428" y="2210"/>
                </a:lnTo>
                <a:lnTo>
                  <a:pt x="2422" y="2204"/>
                </a:lnTo>
                <a:lnTo>
                  <a:pt x="2412" y="2188"/>
                </a:lnTo>
                <a:lnTo>
                  <a:pt x="2406" y="2184"/>
                </a:lnTo>
                <a:lnTo>
                  <a:pt x="2398" y="2182"/>
                </a:lnTo>
                <a:lnTo>
                  <a:pt x="2396" y="2182"/>
                </a:lnTo>
                <a:lnTo>
                  <a:pt x="2388" y="2180"/>
                </a:lnTo>
                <a:lnTo>
                  <a:pt x="2380" y="2178"/>
                </a:lnTo>
                <a:lnTo>
                  <a:pt x="2374" y="2176"/>
                </a:lnTo>
                <a:lnTo>
                  <a:pt x="2372" y="2174"/>
                </a:lnTo>
                <a:lnTo>
                  <a:pt x="2370" y="2172"/>
                </a:lnTo>
                <a:lnTo>
                  <a:pt x="2370" y="2168"/>
                </a:lnTo>
                <a:lnTo>
                  <a:pt x="2372" y="2164"/>
                </a:lnTo>
                <a:lnTo>
                  <a:pt x="2374" y="2160"/>
                </a:lnTo>
                <a:lnTo>
                  <a:pt x="2382" y="2146"/>
                </a:lnTo>
                <a:lnTo>
                  <a:pt x="2384" y="2140"/>
                </a:lnTo>
                <a:lnTo>
                  <a:pt x="2384" y="2138"/>
                </a:lnTo>
                <a:lnTo>
                  <a:pt x="2384" y="2134"/>
                </a:lnTo>
                <a:lnTo>
                  <a:pt x="2382" y="2132"/>
                </a:lnTo>
                <a:lnTo>
                  <a:pt x="2380" y="2132"/>
                </a:lnTo>
                <a:lnTo>
                  <a:pt x="2356" y="2126"/>
                </a:lnTo>
                <a:lnTo>
                  <a:pt x="2340" y="2124"/>
                </a:lnTo>
                <a:lnTo>
                  <a:pt x="2336" y="2124"/>
                </a:lnTo>
                <a:lnTo>
                  <a:pt x="2330" y="2124"/>
                </a:lnTo>
                <a:lnTo>
                  <a:pt x="2324" y="2128"/>
                </a:lnTo>
                <a:lnTo>
                  <a:pt x="2312" y="2136"/>
                </a:lnTo>
                <a:lnTo>
                  <a:pt x="2306" y="2140"/>
                </a:lnTo>
                <a:lnTo>
                  <a:pt x="2292" y="2146"/>
                </a:lnTo>
                <a:lnTo>
                  <a:pt x="2286" y="2150"/>
                </a:lnTo>
                <a:lnTo>
                  <a:pt x="2280" y="2154"/>
                </a:lnTo>
                <a:lnTo>
                  <a:pt x="2276" y="2160"/>
                </a:lnTo>
                <a:lnTo>
                  <a:pt x="2274" y="2164"/>
                </a:lnTo>
                <a:lnTo>
                  <a:pt x="2270" y="2170"/>
                </a:lnTo>
                <a:lnTo>
                  <a:pt x="2264" y="2172"/>
                </a:lnTo>
                <a:lnTo>
                  <a:pt x="2252" y="2168"/>
                </a:lnTo>
                <a:lnTo>
                  <a:pt x="2248" y="2166"/>
                </a:lnTo>
                <a:lnTo>
                  <a:pt x="2240" y="2164"/>
                </a:lnTo>
                <a:lnTo>
                  <a:pt x="2234" y="2166"/>
                </a:lnTo>
                <a:lnTo>
                  <a:pt x="2228" y="2168"/>
                </a:lnTo>
                <a:lnTo>
                  <a:pt x="2214" y="2176"/>
                </a:lnTo>
                <a:lnTo>
                  <a:pt x="2198" y="2188"/>
                </a:lnTo>
                <a:lnTo>
                  <a:pt x="2184" y="2196"/>
                </a:lnTo>
                <a:lnTo>
                  <a:pt x="2178" y="2198"/>
                </a:lnTo>
                <a:lnTo>
                  <a:pt x="2164" y="2206"/>
                </a:lnTo>
                <a:lnTo>
                  <a:pt x="2160" y="2208"/>
                </a:lnTo>
                <a:lnTo>
                  <a:pt x="2154" y="2212"/>
                </a:lnTo>
                <a:lnTo>
                  <a:pt x="2150" y="2220"/>
                </a:lnTo>
                <a:lnTo>
                  <a:pt x="2144" y="2234"/>
                </a:lnTo>
                <a:lnTo>
                  <a:pt x="2140" y="2238"/>
                </a:lnTo>
                <a:lnTo>
                  <a:pt x="2134" y="2240"/>
                </a:lnTo>
                <a:lnTo>
                  <a:pt x="2130" y="2240"/>
                </a:lnTo>
                <a:lnTo>
                  <a:pt x="2124" y="2242"/>
                </a:lnTo>
                <a:lnTo>
                  <a:pt x="2116" y="2246"/>
                </a:lnTo>
                <a:lnTo>
                  <a:pt x="2100" y="2256"/>
                </a:lnTo>
                <a:lnTo>
                  <a:pt x="2086" y="2264"/>
                </a:lnTo>
                <a:lnTo>
                  <a:pt x="2062" y="2276"/>
                </a:lnTo>
                <a:lnTo>
                  <a:pt x="2048" y="2286"/>
                </a:lnTo>
                <a:lnTo>
                  <a:pt x="2040" y="2294"/>
                </a:lnTo>
                <a:lnTo>
                  <a:pt x="2030" y="2306"/>
                </a:lnTo>
                <a:lnTo>
                  <a:pt x="2028" y="2312"/>
                </a:lnTo>
                <a:lnTo>
                  <a:pt x="2026" y="2320"/>
                </a:lnTo>
                <a:lnTo>
                  <a:pt x="2028" y="2326"/>
                </a:lnTo>
                <a:lnTo>
                  <a:pt x="2032" y="2340"/>
                </a:lnTo>
                <a:lnTo>
                  <a:pt x="2034" y="2356"/>
                </a:lnTo>
                <a:lnTo>
                  <a:pt x="2034" y="2360"/>
                </a:lnTo>
                <a:lnTo>
                  <a:pt x="2036" y="2376"/>
                </a:lnTo>
                <a:lnTo>
                  <a:pt x="2052" y="2428"/>
                </a:lnTo>
                <a:lnTo>
                  <a:pt x="2054" y="2444"/>
                </a:lnTo>
                <a:lnTo>
                  <a:pt x="2054" y="2448"/>
                </a:lnTo>
                <a:lnTo>
                  <a:pt x="2054" y="2464"/>
                </a:lnTo>
                <a:lnTo>
                  <a:pt x="2054" y="2488"/>
                </a:lnTo>
                <a:lnTo>
                  <a:pt x="2056" y="2494"/>
                </a:lnTo>
                <a:lnTo>
                  <a:pt x="2060" y="2500"/>
                </a:lnTo>
                <a:lnTo>
                  <a:pt x="2068" y="2510"/>
                </a:lnTo>
                <a:lnTo>
                  <a:pt x="2074" y="2514"/>
                </a:lnTo>
                <a:lnTo>
                  <a:pt x="2082" y="2514"/>
                </a:lnTo>
                <a:lnTo>
                  <a:pt x="2086" y="2514"/>
                </a:lnTo>
                <a:lnTo>
                  <a:pt x="2100" y="2512"/>
                </a:lnTo>
                <a:lnTo>
                  <a:pt x="2116" y="2508"/>
                </a:lnTo>
                <a:lnTo>
                  <a:pt x="2130" y="2502"/>
                </a:lnTo>
                <a:lnTo>
                  <a:pt x="2136" y="2498"/>
                </a:lnTo>
                <a:lnTo>
                  <a:pt x="2142" y="2496"/>
                </a:lnTo>
                <a:lnTo>
                  <a:pt x="2150" y="2496"/>
                </a:lnTo>
                <a:lnTo>
                  <a:pt x="2154" y="2496"/>
                </a:lnTo>
                <a:lnTo>
                  <a:pt x="2170" y="2492"/>
                </a:lnTo>
                <a:lnTo>
                  <a:pt x="2184" y="2488"/>
                </a:lnTo>
                <a:lnTo>
                  <a:pt x="2190" y="2484"/>
                </a:lnTo>
                <a:lnTo>
                  <a:pt x="2192" y="2480"/>
                </a:lnTo>
                <a:lnTo>
                  <a:pt x="2194" y="2476"/>
                </a:lnTo>
                <a:lnTo>
                  <a:pt x="2198" y="2472"/>
                </a:lnTo>
                <a:lnTo>
                  <a:pt x="2232" y="2460"/>
                </a:lnTo>
                <a:lnTo>
                  <a:pt x="2240" y="2458"/>
                </a:lnTo>
                <a:lnTo>
                  <a:pt x="2248" y="2456"/>
                </a:lnTo>
                <a:lnTo>
                  <a:pt x="2272" y="2456"/>
                </a:lnTo>
                <a:lnTo>
                  <a:pt x="2288" y="2458"/>
                </a:lnTo>
                <a:lnTo>
                  <a:pt x="2330" y="2464"/>
                </a:lnTo>
                <a:lnTo>
                  <a:pt x="2338" y="2468"/>
                </a:lnTo>
                <a:lnTo>
                  <a:pt x="2344" y="2472"/>
                </a:lnTo>
                <a:lnTo>
                  <a:pt x="2362" y="2490"/>
                </a:lnTo>
                <a:lnTo>
                  <a:pt x="2374" y="2500"/>
                </a:lnTo>
                <a:lnTo>
                  <a:pt x="2382" y="2510"/>
                </a:lnTo>
                <a:lnTo>
                  <a:pt x="2388" y="2514"/>
                </a:lnTo>
                <a:lnTo>
                  <a:pt x="2396" y="2514"/>
                </a:lnTo>
                <a:lnTo>
                  <a:pt x="2398" y="2514"/>
                </a:lnTo>
                <a:lnTo>
                  <a:pt x="2406" y="2516"/>
                </a:lnTo>
                <a:lnTo>
                  <a:pt x="2410" y="2522"/>
                </a:lnTo>
                <a:lnTo>
                  <a:pt x="2414" y="2528"/>
                </a:lnTo>
                <a:lnTo>
                  <a:pt x="2422" y="2540"/>
                </a:lnTo>
                <a:lnTo>
                  <a:pt x="2430" y="2548"/>
                </a:lnTo>
                <a:lnTo>
                  <a:pt x="2442" y="2558"/>
                </a:lnTo>
                <a:lnTo>
                  <a:pt x="2458" y="2570"/>
                </a:lnTo>
                <a:lnTo>
                  <a:pt x="2474" y="2576"/>
                </a:lnTo>
                <a:lnTo>
                  <a:pt x="2488" y="2580"/>
                </a:lnTo>
                <a:lnTo>
                  <a:pt x="2494" y="2582"/>
                </a:lnTo>
                <a:lnTo>
                  <a:pt x="2502" y="2580"/>
                </a:lnTo>
                <a:lnTo>
                  <a:pt x="2508" y="2578"/>
                </a:lnTo>
                <a:lnTo>
                  <a:pt x="2514" y="2576"/>
                </a:lnTo>
                <a:lnTo>
                  <a:pt x="2520" y="2580"/>
                </a:lnTo>
                <a:lnTo>
                  <a:pt x="2528" y="2588"/>
                </a:lnTo>
                <a:lnTo>
                  <a:pt x="2534" y="2592"/>
                </a:lnTo>
                <a:lnTo>
                  <a:pt x="2538" y="2594"/>
                </a:lnTo>
                <a:lnTo>
                  <a:pt x="2544" y="2592"/>
                </a:lnTo>
                <a:lnTo>
                  <a:pt x="2550" y="2588"/>
                </a:lnTo>
                <a:lnTo>
                  <a:pt x="2558" y="2580"/>
                </a:lnTo>
                <a:lnTo>
                  <a:pt x="2570" y="2570"/>
                </a:lnTo>
                <a:lnTo>
                  <a:pt x="2576" y="2568"/>
                </a:lnTo>
                <a:lnTo>
                  <a:pt x="2588" y="2564"/>
                </a:lnTo>
                <a:lnTo>
                  <a:pt x="2592" y="2562"/>
                </a:lnTo>
                <a:lnTo>
                  <a:pt x="2592" y="2556"/>
                </a:lnTo>
                <a:lnTo>
                  <a:pt x="2592" y="2552"/>
                </a:lnTo>
                <a:lnTo>
                  <a:pt x="2594" y="2544"/>
                </a:lnTo>
                <a:lnTo>
                  <a:pt x="2596" y="2538"/>
                </a:lnTo>
                <a:lnTo>
                  <a:pt x="2608" y="2512"/>
                </a:lnTo>
                <a:lnTo>
                  <a:pt x="2616" y="2498"/>
                </a:lnTo>
                <a:lnTo>
                  <a:pt x="2638" y="2434"/>
                </a:lnTo>
                <a:lnTo>
                  <a:pt x="2642" y="2418"/>
                </a:lnTo>
                <a:lnTo>
                  <a:pt x="2642" y="2396"/>
                </a:lnTo>
                <a:lnTo>
                  <a:pt x="2642" y="2380"/>
                </a:lnTo>
                <a:lnTo>
                  <a:pt x="2642" y="2366"/>
                </a:lnTo>
                <a:lnTo>
                  <a:pt x="2642" y="2350"/>
                </a:lnTo>
                <a:lnTo>
                  <a:pt x="2642" y="2346"/>
                </a:lnTo>
                <a:lnTo>
                  <a:pt x="2640" y="2340"/>
                </a:lnTo>
                <a:lnTo>
                  <a:pt x="2636" y="2334"/>
                </a:lnTo>
                <a:lnTo>
                  <a:pt x="2620" y="2324"/>
                </a:lnTo>
                <a:lnTo>
                  <a:pt x="2614" y="2318"/>
                </a:lnTo>
                <a:lnTo>
                  <a:pt x="2610" y="2312"/>
                </a:lnTo>
                <a:lnTo>
                  <a:pt x="2606" y="2298"/>
                </a:lnTo>
                <a:close/>
                <a:moveTo>
                  <a:pt x="2522" y="2632"/>
                </a:moveTo>
                <a:lnTo>
                  <a:pt x="2522" y="2632"/>
                </a:lnTo>
                <a:lnTo>
                  <a:pt x="2520" y="2634"/>
                </a:lnTo>
                <a:lnTo>
                  <a:pt x="2518" y="2634"/>
                </a:lnTo>
                <a:lnTo>
                  <a:pt x="2516" y="2638"/>
                </a:lnTo>
                <a:lnTo>
                  <a:pt x="2518" y="2640"/>
                </a:lnTo>
                <a:lnTo>
                  <a:pt x="2522" y="2654"/>
                </a:lnTo>
                <a:lnTo>
                  <a:pt x="2524" y="2670"/>
                </a:lnTo>
                <a:lnTo>
                  <a:pt x="2524" y="2674"/>
                </a:lnTo>
                <a:lnTo>
                  <a:pt x="2526" y="2680"/>
                </a:lnTo>
                <a:lnTo>
                  <a:pt x="2532" y="2684"/>
                </a:lnTo>
                <a:lnTo>
                  <a:pt x="2538" y="2688"/>
                </a:lnTo>
                <a:lnTo>
                  <a:pt x="2540" y="2688"/>
                </a:lnTo>
                <a:lnTo>
                  <a:pt x="2544" y="2688"/>
                </a:lnTo>
                <a:lnTo>
                  <a:pt x="2546" y="2686"/>
                </a:lnTo>
                <a:lnTo>
                  <a:pt x="2548" y="2684"/>
                </a:lnTo>
                <a:lnTo>
                  <a:pt x="2550" y="2678"/>
                </a:lnTo>
                <a:lnTo>
                  <a:pt x="2556" y="2664"/>
                </a:lnTo>
                <a:lnTo>
                  <a:pt x="2562" y="2650"/>
                </a:lnTo>
                <a:lnTo>
                  <a:pt x="2564" y="2634"/>
                </a:lnTo>
                <a:lnTo>
                  <a:pt x="2564" y="2632"/>
                </a:lnTo>
                <a:lnTo>
                  <a:pt x="2564" y="2628"/>
                </a:lnTo>
                <a:lnTo>
                  <a:pt x="2562" y="2626"/>
                </a:lnTo>
                <a:lnTo>
                  <a:pt x="2560" y="2626"/>
                </a:lnTo>
                <a:lnTo>
                  <a:pt x="2556" y="2626"/>
                </a:lnTo>
                <a:lnTo>
                  <a:pt x="2552" y="2630"/>
                </a:lnTo>
                <a:lnTo>
                  <a:pt x="2544" y="2632"/>
                </a:lnTo>
                <a:lnTo>
                  <a:pt x="2536" y="2632"/>
                </a:lnTo>
                <a:lnTo>
                  <a:pt x="2522" y="2632"/>
                </a:lnTo>
                <a:close/>
                <a:moveTo>
                  <a:pt x="2478" y="958"/>
                </a:moveTo>
                <a:lnTo>
                  <a:pt x="2478" y="958"/>
                </a:lnTo>
                <a:lnTo>
                  <a:pt x="2476" y="954"/>
                </a:lnTo>
                <a:lnTo>
                  <a:pt x="2476" y="958"/>
                </a:lnTo>
                <a:lnTo>
                  <a:pt x="2476" y="962"/>
                </a:lnTo>
                <a:lnTo>
                  <a:pt x="2474" y="976"/>
                </a:lnTo>
                <a:lnTo>
                  <a:pt x="2468" y="992"/>
                </a:lnTo>
                <a:lnTo>
                  <a:pt x="2468" y="998"/>
                </a:lnTo>
                <a:lnTo>
                  <a:pt x="2470" y="1006"/>
                </a:lnTo>
                <a:lnTo>
                  <a:pt x="2472" y="1012"/>
                </a:lnTo>
                <a:lnTo>
                  <a:pt x="2474" y="1018"/>
                </a:lnTo>
                <a:lnTo>
                  <a:pt x="2476" y="1026"/>
                </a:lnTo>
                <a:lnTo>
                  <a:pt x="2476" y="1088"/>
                </a:lnTo>
                <a:lnTo>
                  <a:pt x="2476" y="1104"/>
                </a:lnTo>
                <a:lnTo>
                  <a:pt x="2476" y="1118"/>
                </a:lnTo>
                <a:lnTo>
                  <a:pt x="2478" y="1124"/>
                </a:lnTo>
                <a:lnTo>
                  <a:pt x="2484" y="1128"/>
                </a:lnTo>
                <a:lnTo>
                  <a:pt x="2498" y="1134"/>
                </a:lnTo>
                <a:lnTo>
                  <a:pt x="2502" y="1134"/>
                </a:lnTo>
                <a:lnTo>
                  <a:pt x="2500" y="1130"/>
                </a:lnTo>
                <a:lnTo>
                  <a:pt x="2490" y="1114"/>
                </a:lnTo>
                <a:lnTo>
                  <a:pt x="2486" y="1106"/>
                </a:lnTo>
                <a:lnTo>
                  <a:pt x="2486" y="1098"/>
                </a:lnTo>
                <a:lnTo>
                  <a:pt x="2486" y="1094"/>
                </a:lnTo>
                <a:lnTo>
                  <a:pt x="2486" y="1088"/>
                </a:lnTo>
                <a:lnTo>
                  <a:pt x="2488" y="1080"/>
                </a:lnTo>
                <a:lnTo>
                  <a:pt x="2492" y="1074"/>
                </a:lnTo>
                <a:lnTo>
                  <a:pt x="2496" y="1070"/>
                </a:lnTo>
                <a:lnTo>
                  <a:pt x="2498" y="1070"/>
                </a:lnTo>
                <a:lnTo>
                  <a:pt x="2500" y="1072"/>
                </a:lnTo>
                <a:lnTo>
                  <a:pt x="2502" y="1074"/>
                </a:lnTo>
                <a:lnTo>
                  <a:pt x="2502" y="1070"/>
                </a:lnTo>
                <a:lnTo>
                  <a:pt x="2488" y="1006"/>
                </a:lnTo>
                <a:lnTo>
                  <a:pt x="2486" y="990"/>
                </a:lnTo>
                <a:lnTo>
                  <a:pt x="2486" y="988"/>
                </a:lnTo>
                <a:lnTo>
                  <a:pt x="2482" y="972"/>
                </a:lnTo>
                <a:lnTo>
                  <a:pt x="2478" y="958"/>
                </a:lnTo>
                <a:close/>
                <a:moveTo>
                  <a:pt x="2460" y="1170"/>
                </a:moveTo>
                <a:lnTo>
                  <a:pt x="2460" y="1170"/>
                </a:lnTo>
                <a:lnTo>
                  <a:pt x="2458" y="1176"/>
                </a:lnTo>
                <a:lnTo>
                  <a:pt x="2456" y="1182"/>
                </a:lnTo>
                <a:lnTo>
                  <a:pt x="2456" y="1196"/>
                </a:lnTo>
                <a:lnTo>
                  <a:pt x="2454" y="1204"/>
                </a:lnTo>
                <a:lnTo>
                  <a:pt x="2452" y="1212"/>
                </a:lnTo>
                <a:lnTo>
                  <a:pt x="2450" y="1216"/>
                </a:lnTo>
                <a:lnTo>
                  <a:pt x="2446" y="1224"/>
                </a:lnTo>
                <a:lnTo>
                  <a:pt x="2446" y="1232"/>
                </a:lnTo>
                <a:lnTo>
                  <a:pt x="2446" y="1236"/>
                </a:lnTo>
                <a:lnTo>
                  <a:pt x="2448" y="1238"/>
                </a:lnTo>
                <a:lnTo>
                  <a:pt x="2450" y="1236"/>
                </a:lnTo>
                <a:lnTo>
                  <a:pt x="2460" y="1220"/>
                </a:lnTo>
                <a:lnTo>
                  <a:pt x="2464" y="1218"/>
                </a:lnTo>
                <a:lnTo>
                  <a:pt x="2466" y="1218"/>
                </a:lnTo>
                <a:lnTo>
                  <a:pt x="2468" y="1218"/>
                </a:lnTo>
                <a:lnTo>
                  <a:pt x="2472" y="1220"/>
                </a:lnTo>
                <a:lnTo>
                  <a:pt x="2480" y="1228"/>
                </a:lnTo>
                <a:lnTo>
                  <a:pt x="2482" y="1230"/>
                </a:lnTo>
                <a:lnTo>
                  <a:pt x="2484" y="1230"/>
                </a:lnTo>
                <a:lnTo>
                  <a:pt x="2486" y="1228"/>
                </a:lnTo>
                <a:lnTo>
                  <a:pt x="2488" y="1226"/>
                </a:lnTo>
                <a:lnTo>
                  <a:pt x="2492" y="1220"/>
                </a:lnTo>
                <a:lnTo>
                  <a:pt x="2496" y="1214"/>
                </a:lnTo>
                <a:lnTo>
                  <a:pt x="2502" y="1210"/>
                </a:lnTo>
                <a:lnTo>
                  <a:pt x="2508" y="1208"/>
                </a:lnTo>
                <a:lnTo>
                  <a:pt x="2520" y="1198"/>
                </a:lnTo>
                <a:lnTo>
                  <a:pt x="2528" y="1190"/>
                </a:lnTo>
                <a:lnTo>
                  <a:pt x="2530" y="1188"/>
                </a:lnTo>
                <a:lnTo>
                  <a:pt x="2530" y="1186"/>
                </a:lnTo>
                <a:lnTo>
                  <a:pt x="2528" y="1184"/>
                </a:lnTo>
                <a:lnTo>
                  <a:pt x="2526" y="1184"/>
                </a:lnTo>
                <a:lnTo>
                  <a:pt x="2522" y="1184"/>
                </a:lnTo>
                <a:lnTo>
                  <a:pt x="2506" y="1182"/>
                </a:lnTo>
                <a:lnTo>
                  <a:pt x="2492" y="1178"/>
                </a:lnTo>
                <a:lnTo>
                  <a:pt x="2478" y="1170"/>
                </a:lnTo>
                <a:lnTo>
                  <a:pt x="2472" y="1168"/>
                </a:lnTo>
                <a:lnTo>
                  <a:pt x="2466" y="1168"/>
                </a:lnTo>
                <a:lnTo>
                  <a:pt x="2460" y="1170"/>
                </a:lnTo>
                <a:close/>
                <a:moveTo>
                  <a:pt x="2438" y="1284"/>
                </a:moveTo>
                <a:lnTo>
                  <a:pt x="2438" y="1284"/>
                </a:lnTo>
                <a:lnTo>
                  <a:pt x="2432" y="1300"/>
                </a:lnTo>
                <a:lnTo>
                  <a:pt x="2430" y="1304"/>
                </a:lnTo>
                <a:lnTo>
                  <a:pt x="2426" y="1310"/>
                </a:lnTo>
                <a:lnTo>
                  <a:pt x="2420" y="1316"/>
                </a:lnTo>
                <a:lnTo>
                  <a:pt x="2414" y="1318"/>
                </a:lnTo>
                <a:lnTo>
                  <a:pt x="2400" y="1326"/>
                </a:lnTo>
                <a:lnTo>
                  <a:pt x="2374" y="1346"/>
                </a:lnTo>
                <a:lnTo>
                  <a:pt x="2368" y="1350"/>
                </a:lnTo>
                <a:lnTo>
                  <a:pt x="2360" y="1350"/>
                </a:lnTo>
                <a:lnTo>
                  <a:pt x="2356" y="1350"/>
                </a:lnTo>
                <a:lnTo>
                  <a:pt x="2340" y="1354"/>
                </a:lnTo>
                <a:lnTo>
                  <a:pt x="2326" y="1358"/>
                </a:lnTo>
                <a:lnTo>
                  <a:pt x="2320" y="1362"/>
                </a:lnTo>
                <a:lnTo>
                  <a:pt x="2318" y="1366"/>
                </a:lnTo>
                <a:lnTo>
                  <a:pt x="2322" y="1378"/>
                </a:lnTo>
                <a:lnTo>
                  <a:pt x="2326" y="1392"/>
                </a:lnTo>
                <a:lnTo>
                  <a:pt x="2328" y="1394"/>
                </a:lnTo>
                <a:lnTo>
                  <a:pt x="2330" y="1396"/>
                </a:lnTo>
                <a:lnTo>
                  <a:pt x="2332" y="1396"/>
                </a:lnTo>
                <a:lnTo>
                  <a:pt x="2334" y="1394"/>
                </a:lnTo>
                <a:lnTo>
                  <a:pt x="2342" y="1386"/>
                </a:lnTo>
                <a:lnTo>
                  <a:pt x="2348" y="1382"/>
                </a:lnTo>
                <a:lnTo>
                  <a:pt x="2354" y="1380"/>
                </a:lnTo>
                <a:lnTo>
                  <a:pt x="2358" y="1378"/>
                </a:lnTo>
                <a:lnTo>
                  <a:pt x="2362" y="1376"/>
                </a:lnTo>
                <a:lnTo>
                  <a:pt x="2366" y="1374"/>
                </a:lnTo>
                <a:lnTo>
                  <a:pt x="2368" y="1376"/>
                </a:lnTo>
                <a:lnTo>
                  <a:pt x="2370" y="1376"/>
                </a:lnTo>
                <a:lnTo>
                  <a:pt x="2374" y="1374"/>
                </a:lnTo>
                <a:lnTo>
                  <a:pt x="2382" y="1366"/>
                </a:lnTo>
                <a:lnTo>
                  <a:pt x="2388" y="1362"/>
                </a:lnTo>
                <a:lnTo>
                  <a:pt x="2392" y="1360"/>
                </a:lnTo>
                <a:lnTo>
                  <a:pt x="2404" y="1360"/>
                </a:lnTo>
                <a:lnTo>
                  <a:pt x="2408" y="1360"/>
                </a:lnTo>
                <a:lnTo>
                  <a:pt x="2422" y="1360"/>
                </a:lnTo>
                <a:lnTo>
                  <a:pt x="2432" y="1360"/>
                </a:lnTo>
                <a:lnTo>
                  <a:pt x="2436" y="1360"/>
                </a:lnTo>
                <a:lnTo>
                  <a:pt x="2440" y="1356"/>
                </a:lnTo>
                <a:lnTo>
                  <a:pt x="2444" y="1350"/>
                </a:lnTo>
                <a:lnTo>
                  <a:pt x="2446" y="1342"/>
                </a:lnTo>
                <a:lnTo>
                  <a:pt x="2446" y="1330"/>
                </a:lnTo>
                <a:lnTo>
                  <a:pt x="2446" y="1322"/>
                </a:lnTo>
                <a:lnTo>
                  <a:pt x="2450" y="1314"/>
                </a:lnTo>
                <a:lnTo>
                  <a:pt x="2452" y="1308"/>
                </a:lnTo>
                <a:lnTo>
                  <a:pt x="2458" y="1294"/>
                </a:lnTo>
                <a:lnTo>
                  <a:pt x="2462" y="1280"/>
                </a:lnTo>
                <a:lnTo>
                  <a:pt x="2464" y="1272"/>
                </a:lnTo>
                <a:lnTo>
                  <a:pt x="2460" y="1266"/>
                </a:lnTo>
                <a:lnTo>
                  <a:pt x="2450" y="1250"/>
                </a:lnTo>
                <a:lnTo>
                  <a:pt x="2448" y="1246"/>
                </a:lnTo>
                <a:lnTo>
                  <a:pt x="2446" y="1246"/>
                </a:lnTo>
                <a:lnTo>
                  <a:pt x="2446" y="1248"/>
                </a:lnTo>
                <a:lnTo>
                  <a:pt x="2444" y="1260"/>
                </a:lnTo>
                <a:lnTo>
                  <a:pt x="2438" y="1284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Freeform 4"/>
          <p:cNvSpPr>
            <a:spLocks/>
          </p:cNvSpPr>
          <p:nvPr/>
        </p:nvSpPr>
        <p:spPr bwMode="auto">
          <a:xfrm>
            <a:off x="3313113" y="3319463"/>
            <a:ext cx="73025" cy="44450"/>
          </a:xfrm>
          <a:custGeom>
            <a:avLst/>
            <a:gdLst>
              <a:gd name="T0" fmla="*/ 0 w 46"/>
              <a:gd name="T1" fmla="*/ 2147483647 h 28"/>
              <a:gd name="T2" fmla="*/ 2147483647 w 46"/>
              <a:gd name="T3" fmla="*/ 2147483647 h 28"/>
              <a:gd name="T4" fmla="*/ 2147483647 w 46"/>
              <a:gd name="T5" fmla="*/ 2147483647 h 28"/>
              <a:gd name="T6" fmla="*/ 2147483647 w 46"/>
              <a:gd name="T7" fmla="*/ 2147483647 h 28"/>
              <a:gd name="T8" fmla="*/ 2147483647 w 46"/>
              <a:gd name="T9" fmla="*/ 2147483647 h 28"/>
              <a:gd name="T10" fmla="*/ 2147483647 w 46"/>
              <a:gd name="T11" fmla="*/ 0 h 28"/>
              <a:gd name="T12" fmla="*/ 2147483647 w 46"/>
              <a:gd name="T13" fmla="*/ 2147483647 h 28"/>
              <a:gd name="T14" fmla="*/ 2147483647 w 46"/>
              <a:gd name="T15" fmla="*/ 2147483647 h 28"/>
              <a:gd name="T16" fmla="*/ 2147483647 w 46"/>
              <a:gd name="T17" fmla="*/ 2147483647 h 28"/>
              <a:gd name="T18" fmla="*/ 2147483647 w 46"/>
              <a:gd name="T19" fmla="*/ 2147483647 h 28"/>
              <a:gd name="T20" fmla="*/ 2147483647 w 46"/>
              <a:gd name="T21" fmla="*/ 2147483647 h 28"/>
              <a:gd name="T22" fmla="*/ 2147483647 w 46"/>
              <a:gd name="T23" fmla="*/ 2147483647 h 28"/>
              <a:gd name="T24" fmla="*/ 2147483647 w 46"/>
              <a:gd name="T25" fmla="*/ 2147483647 h 28"/>
              <a:gd name="T26" fmla="*/ 2147483647 w 46"/>
              <a:gd name="T27" fmla="*/ 2147483647 h 28"/>
              <a:gd name="T28" fmla="*/ 0 w 46"/>
              <a:gd name="T29" fmla="*/ 2147483647 h 2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6" h="28">
                <a:moveTo>
                  <a:pt x="0" y="15"/>
                </a:moveTo>
                <a:lnTo>
                  <a:pt x="3" y="17"/>
                </a:lnTo>
                <a:lnTo>
                  <a:pt x="12" y="14"/>
                </a:lnTo>
                <a:lnTo>
                  <a:pt x="13" y="8"/>
                </a:lnTo>
                <a:lnTo>
                  <a:pt x="27" y="9"/>
                </a:lnTo>
                <a:lnTo>
                  <a:pt x="46" y="0"/>
                </a:lnTo>
                <a:lnTo>
                  <a:pt x="46" y="1"/>
                </a:lnTo>
                <a:lnTo>
                  <a:pt x="33" y="11"/>
                </a:lnTo>
                <a:lnTo>
                  <a:pt x="36" y="18"/>
                </a:lnTo>
                <a:lnTo>
                  <a:pt x="27" y="21"/>
                </a:lnTo>
                <a:lnTo>
                  <a:pt x="15" y="28"/>
                </a:lnTo>
                <a:lnTo>
                  <a:pt x="13" y="28"/>
                </a:lnTo>
                <a:lnTo>
                  <a:pt x="8" y="26"/>
                </a:lnTo>
                <a:lnTo>
                  <a:pt x="2" y="23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204" y="331986"/>
            <a:ext cx="9717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FRANCE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0" r="23177" b="2886"/>
          <a:stretch/>
        </p:blipFill>
        <p:spPr bwMode="auto">
          <a:xfrm>
            <a:off x="5181504" y="1217772"/>
            <a:ext cx="704850" cy="118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38" r="27040" b="5621"/>
          <a:stretch/>
        </p:blipFill>
        <p:spPr bwMode="auto">
          <a:xfrm>
            <a:off x="5206808" y="2170212"/>
            <a:ext cx="506413" cy="1083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362450" y="2790826"/>
            <a:ext cx="329565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solidFill>
                  <a:srgbClr val="1E75B6"/>
                </a:solidFill>
              </a:rPr>
              <a:t>Population</a:t>
            </a:r>
            <a:r>
              <a:rPr lang="en-US" sz="2000" dirty="0"/>
              <a:t> : </a:t>
            </a:r>
            <a:r>
              <a:rPr lang="en-US" sz="2000" dirty="0">
                <a:solidFill>
                  <a:srgbClr val="FF0000"/>
                </a:solidFill>
              </a:rPr>
              <a:t>10.500.250</a:t>
            </a:r>
          </a:p>
          <a:p>
            <a:pPr algn="l"/>
            <a:r>
              <a:rPr lang="en-US" sz="2000" dirty="0">
                <a:solidFill>
                  <a:srgbClr val="1E75B6"/>
                </a:solidFill>
              </a:rPr>
              <a:t>Capital </a:t>
            </a:r>
            <a:r>
              <a:rPr lang="en-US" sz="2000" dirty="0"/>
              <a:t>: </a:t>
            </a:r>
            <a:r>
              <a:rPr lang="en-US" sz="2000" dirty="0">
                <a:solidFill>
                  <a:srgbClr val="FF0000"/>
                </a:solidFill>
              </a:rPr>
              <a:t>Paris </a:t>
            </a: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78170" y="2685534"/>
            <a:ext cx="36497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sr-Cyrl-RS" sz="48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ШПАНИЈА</a:t>
            </a:r>
            <a:r>
              <a:rPr lang="sr-Cyrl-RS" sz="6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en-US" sz="60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8750" y="5715000"/>
            <a:ext cx="3422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r-Cyrl-RS" sz="2400" b="1" dirty="0">
                <a:solidFill>
                  <a:srgbClr val="1E75B6"/>
                </a:solidFill>
              </a:rPr>
              <a:t>Становника</a:t>
            </a:r>
            <a:r>
              <a:rPr lang="en-US" sz="2400" b="1" dirty="0"/>
              <a:t> : </a:t>
            </a:r>
            <a:r>
              <a:rPr lang="en-US" sz="2400" b="1" dirty="0">
                <a:solidFill>
                  <a:srgbClr val="FF0000"/>
                </a:solidFill>
              </a:rPr>
              <a:t>47.265.000</a:t>
            </a:r>
          </a:p>
          <a:p>
            <a:pPr algn="l"/>
            <a:r>
              <a:rPr lang="sr-Cyrl-RS" sz="2400" b="1" dirty="0">
                <a:solidFill>
                  <a:srgbClr val="1E75B6"/>
                </a:solidFill>
              </a:rPr>
              <a:t>Главни град</a:t>
            </a:r>
            <a:r>
              <a:rPr lang="en-US" sz="2400" b="1" dirty="0">
                <a:solidFill>
                  <a:srgbClr val="1E75B6"/>
                </a:solidFill>
              </a:rPr>
              <a:t> </a:t>
            </a:r>
            <a:r>
              <a:rPr lang="en-US" sz="2400" b="1" dirty="0"/>
              <a:t>: </a:t>
            </a:r>
            <a:r>
              <a:rPr lang="sr-Cyrl-RS" sz="2400" b="1" dirty="0">
                <a:solidFill>
                  <a:srgbClr val="FF0000"/>
                </a:solidFill>
              </a:rPr>
              <a:t>Мадрид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59" y="4013200"/>
            <a:ext cx="1752600" cy="1752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568" y="3733800"/>
            <a:ext cx="2383882" cy="1430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019454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68B0E6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2"/>
          <p:cNvSpPr>
            <a:spLocks noChangeAspect="1" noEditPoints="1"/>
          </p:cNvSpPr>
          <p:nvPr/>
        </p:nvSpPr>
        <p:spPr bwMode="auto">
          <a:xfrm>
            <a:off x="1806575" y="639763"/>
            <a:ext cx="6078538" cy="5475287"/>
          </a:xfrm>
          <a:custGeom>
            <a:avLst/>
            <a:gdLst>
              <a:gd name="T0" fmla="*/ 2147483647 w 3062"/>
              <a:gd name="T1" fmla="*/ 2147483647 h 2758"/>
              <a:gd name="T2" fmla="*/ 2147483647 w 3062"/>
              <a:gd name="T3" fmla="*/ 2147483647 h 2758"/>
              <a:gd name="T4" fmla="*/ 2147483647 w 3062"/>
              <a:gd name="T5" fmla="*/ 2147483647 h 2758"/>
              <a:gd name="T6" fmla="*/ 2147483647 w 3062"/>
              <a:gd name="T7" fmla="*/ 2147483647 h 2758"/>
              <a:gd name="T8" fmla="*/ 2147483647 w 3062"/>
              <a:gd name="T9" fmla="*/ 2147483647 h 2758"/>
              <a:gd name="T10" fmla="*/ 2147483647 w 3062"/>
              <a:gd name="T11" fmla="*/ 2147483647 h 2758"/>
              <a:gd name="T12" fmla="*/ 2147483647 w 3062"/>
              <a:gd name="T13" fmla="*/ 2147483647 h 2758"/>
              <a:gd name="T14" fmla="*/ 2147483647 w 3062"/>
              <a:gd name="T15" fmla="*/ 2147483647 h 2758"/>
              <a:gd name="T16" fmla="*/ 2147483647 w 3062"/>
              <a:gd name="T17" fmla="*/ 2147483647 h 2758"/>
              <a:gd name="T18" fmla="*/ 2147483647 w 3062"/>
              <a:gd name="T19" fmla="*/ 2147483647 h 2758"/>
              <a:gd name="T20" fmla="*/ 2147483647 w 3062"/>
              <a:gd name="T21" fmla="*/ 2147483647 h 2758"/>
              <a:gd name="T22" fmla="*/ 2147483647 w 3062"/>
              <a:gd name="T23" fmla="*/ 2147483647 h 2758"/>
              <a:gd name="T24" fmla="*/ 2147483647 w 3062"/>
              <a:gd name="T25" fmla="*/ 2147483647 h 2758"/>
              <a:gd name="T26" fmla="*/ 2147483647 w 3062"/>
              <a:gd name="T27" fmla="*/ 2147483647 h 2758"/>
              <a:gd name="T28" fmla="*/ 2147483647 w 3062"/>
              <a:gd name="T29" fmla="*/ 2147483647 h 2758"/>
              <a:gd name="T30" fmla="*/ 2147483647 w 3062"/>
              <a:gd name="T31" fmla="*/ 2147483647 h 2758"/>
              <a:gd name="T32" fmla="*/ 2147483647 w 3062"/>
              <a:gd name="T33" fmla="*/ 2147483647 h 2758"/>
              <a:gd name="T34" fmla="*/ 2147483647 w 3062"/>
              <a:gd name="T35" fmla="*/ 2147483647 h 2758"/>
              <a:gd name="T36" fmla="*/ 2147483647 w 3062"/>
              <a:gd name="T37" fmla="*/ 2147483647 h 2758"/>
              <a:gd name="T38" fmla="*/ 2147483647 w 3062"/>
              <a:gd name="T39" fmla="*/ 2147483647 h 2758"/>
              <a:gd name="T40" fmla="*/ 2147483647 w 3062"/>
              <a:gd name="T41" fmla="*/ 2147483647 h 2758"/>
              <a:gd name="T42" fmla="*/ 2147483647 w 3062"/>
              <a:gd name="T43" fmla="*/ 2147483647 h 2758"/>
              <a:gd name="T44" fmla="*/ 2147483647 w 3062"/>
              <a:gd name="T45" fmla="*/ 2147483647 h 2758"/>
              <a:gd name="T46" fmla="*/ 2147483647 w 3062"/>
              <a:gd name="T47" fmla="*/ 2147483647 h 2758"/>
              <a:gd name="T48" fmla="*/ 2147483647 w 3062"/>
              <a:gd name="T49" fmla="*/ 2147483647 h 2758"/>
              <a:gd name="T50" fmla="*/ 2147483647 w 3062"/>
              <a:gd name="T51" fmla="*/ 2147483647 h 2758"/>
              <a:gd name="T52" fmla="*/ 2147483647 w 3062"/>
              <a:gd name="T53" fmla="*/ 2147483647 h 2758"/>
              <a:gd name="T54" fmla="*/ 2147483647 w 3062"/>
              <a:gd name="T55" fmla="*/ 2147483647 h 2758"/>
              <a:gd name="T56" fmla="*/ 2147483647 w 3062"/>
              <a:gd name="T57" fmla="*/ 2147483647 h 2758"/>
              <a:gd name="T58" fmla="*/ 2147483647 w 3062"/>
              <a:gd name="T59" fmla="*/ 2147483647 h 2758"/>
              <a:gd name="T60" fmla="*/ 2147483647 w 3062"/>
              <a:gd name="T61" fmla="*/ 2147483647 h 2758"/>
              <a:gd name="T62" fmla="*/ 2147483647 w 3062"/>
              <a:gd name="T63" fmla="*/ 2147483647 h 2758"/>
              <a:gd name="T64" fmla="*/ 2147483647 w 3062"/>
              <a:gd name="T65" fmla="*/ 2147483647 h 2758"/>
              <a:gd name="T66" fmla="*/ 2147483647 w 3062"/>
              <a:gd name="T67" fmla="*/ 2147483647 h 2758"/>
              <a:gd name="T68" fmla="*/ 2147483647 w 3062"/>
              <a:gd name="T69" fmla="*/ 2147483647 h 2758"/>
              <a:gd name="T70" fmla="*/ 2147483647 w 3062"/>
              <a:gd name="T71" fmla="*/ 2147483647 h 2758"/>
              <a:gd name="T72" fmla="*/ 2147483647 w 3062"/>
              <a:gd name="T73" fmla="*/ 2147483647 h 2758"/>
              <a:gd name="T74" fmla="*/ 2147483647 w 3062"/>
              <a:gd name="T75" fmla="*/ 2147483647 h 2758"/>
              <a:gd name="T76" fmla="*/ 2147483647 w 3062"/>
              <a:gd name="T77" fmla="*/ 2147483647 h 2758"/>
              <a:gd name="T78" fmla="*/ 2147483647 w 3062"/>
              <a:gd name="T79" fmla="*/ 2147483647 h 2758"/>
              <a:gd name="T80" fmla="*/ 2147483647 w 3062"/>
              <a:gd name="T81" fmla="*/ 2147483647 h 2758"/>
              <a:gd name="T82" fmla="*/ 2147483647 w 3062"/>
              <a:gd name="T83" fmla="*/ 2147483647 h 2758"/>
              <a:gd name="T84" fmla="*/ 2147483647 w 3062"/>
              <a:gd name="T85" fmla="*/ 2147483647 h 2758"/>
              <a:gd name="T86" fmla="*/ 2147483647 w 3062"/>
              <a:gd name="T87" fmla="*/ 2147483647 h 2758"/>
              <a:gd name="T88" fmla="*/ 2147483647 w 3062"/>
              <a:gd name="T89" fmla="*/ 2147483647 h 2758"/>
              <a:gd name="T90" fmla="*/ 2147483647 w 3062"/>
              <a:gd name="T91" fmla="*/ 2147483647 h 2758"/>
              <a:gd name="T92" fmla="*/ 2147483647 w 3062"/>
              <a:gd name="T93" fmla="*/ 2147483647 h 2758"/>
              <a:gd name="T94" fmla="*/ 2147483647 w 3062"/>
              <a:gd name="T95" fmla="*/ 2147483647 h 2758"/>
              <a:gd name="T96" fmla="*/ 2147483647 w 3062"/>
              <a:gd name="T97" fmla="*/ 2147483647 h 2758"/>
              <a:gd name="T98" fmla="*/ 2147483647 w 3062"/>
              <a:gd name="T99" fmla="*/ 2147483647 h 2758"/>
              <a:gd name="T100" fmla="*/ 2147483647 w 3062"/>
              <a:gd name="T101" fmla="*/ 2147483647 h 2758"/>
              <a:gd name="T102" fmla="*/ 2147483647 w 3062"/>
              <a:gd name="T103" fmla="*/ 2147483647 h 2758"/>
              <a:gd name="T104" fmla="*/ 2147483647 w 3062"/>
              <a:gd name="T105" fmla="*/ 2147483647 h 2758"/>
              <a:gd name="T106" fmla="*/ 2147483647 w 3062"/>
              <a:gd name="T107" fmla="*/ 2147483647 h 2758"/>
              <a:gd name="T108" fmla="*/ 2147483647 w 3062"/>
              <a:gd name="T109" fmla="*/ 2147483647 h 2758"/>
              <a:gd name="T110" fmla="*/ 2147483647 w 3062"/>
              <a:gd name="T111" fmla="*/ 2147483647 h 2758"/>
              <a:gd name="T112" fmla="*/ 2147483647 w 3062"/>
              <a:gd name="T113" fmla="*/ 2147483647 h 2758"/>
              <a:gd name="T114" fmla="*/ 2147483647 w 3062"/>
              <a:gd name="T115" fmla="*/ 2147483647 h 2758"/>
              <a:gd name="T116" fmla="*/ 2147483647 w 3062"/>
              <a:gd name="T117" fmla="*/ 2147483647 h 2758"/>
              <a:gd name="T118" fmla="*/ 2147483647 w 3062"/>
              <a:gd name="T119" fmla="*/ 2147483647 h 2758"/>
              <a:gd name="T120" fmla="*/ 2147483647 w 3062"/>
              <a:gd name="T121" fmla="*/ 2147483647 h 2758"/>
              <a:gd name="T122" fmla="*/ 2147483647 w 3062"/>
              <a:gd name="T123" fmla="*/ 2147483647 h 2758"/>
              <a:gd name="T124" fmla="*/ 2147483647 w 3062"/>
              <a:gd name="T125" fmla="*/ 2147483647 h 275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062" h="2758">
                <a:moveTo>
                  <a:pt x="1982" y="1630"/>
                </a:moveTo>
                <a:lnTo>
                  <a:pt x="1982" y="1630"/>
                </a:lnTo>
                <a:lnTo>
                  <a:pt x="1976" y="1628"/>
                </a:lnTo>
                <a:lnTo>
                  <a:pt x="1972" y="1630"/>
                </a:lnTo>
                <a:lnTo>
                  <a:pt x="1962" y="1640"/>
                </a:lnTo>
                <a:lnTo>
                  <a:pt x="1960" y="1644"/>
                </a:lnTo>
                <a:lnTo>
                  <a:pt x="1962" y="1650"/>
                </a:lnTo>
                <a:lnTo>
                  <a:pt x="1966" y="1652"/>
                </a:lnTo>
                <a:lnTo>
                  <a:pt x="1972" y="1650"/>
                </a:lnTo>
                <a:lnTo>
                  <a:pt x="1982" y="1640"/>
                </a:lnTo>
                <a:lnTo>
                  <a:pt x="1984" y="1634"/>
                </a:lnTo>
                <a:lnTo>
                  <a:pt x="1982" y="1630"/>
                </a:lnTo>
                <a:close/>
                <a:moveTo>
                  <a:pt x="2112" y="1982"/>
                </a:moveTo>
                <a:lnTo>
                  <a:pt x="2112" y="1982"/>
                </a:lnTo>
                <a:lnTo>
                  <a:pt x="2116" y="1994"/>
                </a:lnTo>
                <a:lnTo>
                  <a:pt x="2120" y="2000"/>
                </a:lnTo>
                <a:lnTo>
                  <a:pt x="2122" y="2006"/>
                </a:lnTo>
                <a:lnTo>
                  <a:pt x="2122" y="2014"/>
                </a:lnTo>
                <a:lnTo>
                  <a:pt x="2122" y="2018"/>
                </a:lnTo>
                <a:lnTo>
                  <a:pt x="2124" y="2022"/>
                </a:lnTo>
                <a:lnTo>
                  <a:pt x="2126" y="2024"/>
                </a:lnTo>
                <a:lnTo>
                  <a:pt x="2128" y="2026"/>
                </a:lnTo>
                <a:lnTo>
                  <a:pt x="2130" y="2026"/>
                </a:lnTo>
                <a:lnTo>
                  <a:pt x="2134" y="2026"/>
                </a:lnTo>
                <a:lnTo>
                  <a:pt x="2140" y="2024"/>
                </a:lnTo>
                <a:lnTo>
                  <a:pt x="2142" y="2022"/>
                </a:lnTo>
                <a:lnTo>
                  <a:pt x="2142" y="2008"/>
                </a:lnTo>
                <a:lnTo>
                  <a:pt x="2142" y="1996"/>
                </a:lnTo>
                <a:lnTo>
                  <a:pt x="2144" y="1992"/>
                </a:lnTo>
                <a:lnTo>
                  <a:pt x="2146" y="1994"/>
                </a:lnTo>
                <a:lnTo>
                  <a:pt x="2148" y="2000"/>
                </a:lnTo>
                <a:lnTo>
                  <a:pt x="2158" y="2012"/>
                </a:lnTo>
                <a:lnTo>
                  <a:pt x="2166" y="2020"/>
                </a:lnTo>
                <a:lnTo>
                  <a:pt x="2172" y="2024"/>
                </a:lnTo>
                <a:lnTo>
                  <a:pt x="2180" y="2026"/>
                </a:lnTo>
                <a:lnTo>
                  <a:pt x="2184" y="2026"/>
                </a:lnTo>
                <a:lnTo>
                  <a:pt x="2186" y="2026"/>
                </a:lnTo>
                <a:lnTo>
                  <a:pt x="2188" y="2024"/>
                </a:lnTo>
                <a:lnTo>
                  <a:pt x="2190" y="2022"/>
                </a:lnTo>
                <a:lnTo>
                  <a:pt x="2188" y="2020"/>
                </a:lnTo>
                <a:lnTo>
                  <a:pt x="2186" y="2014"/>
                </a:lnTo>
                <a:lnTo>
                  <a:pt x="2176" y="2002"/>
                </a:lnTo>
                <a:lnTo>
                  <a:pt x="2168" y="1992"/>
                </a:lnTo>
                <a:lnTo>
                  <a:pt x="2166" y="1988"/>
                </a:lnTo>
                <a:lnTo>
                  <a:pt x="2166" y="1984"/>
                </a:lnTo>
                <a:lnTo>
                  <a:pt x="2168" y="1982"/>
                </a:lnTo>
                <a:lnTo>
                  <a:pt x="2178" y="1972"/>
                </a:lnTo>
                <a:lnTo>
                  <a:pt x="2180" y="1968"/>
                </a:lnTo>
                <a:lnTo>
                  <a:pt x="2182" y="1962"/>
                </a:lnTo>
                <a:lnTo>
                  <a:pt x="2180" y="1960"/>
                </a:lnTo>
                <a:lnTo>
                  <a:pt x="2174" y="1958"/>
                </a:lnTo>
                <a:lnTo>
                  <a:pt x="2150" y="1958"/>
                </a:lnTo>
                <a:lnTo>
                  <a:pt x="2148" y="1958"/>
                </a:lnTo>
                <a:lnTo>
                  <a:pt x="2146" y="1956"/>
                </a:lnTo>
                <a:lnTo>
                  <a:pt x="2146" y="1954"/>
                </a:lnTo>
                <a:lnTo>
                  <a:pt x="2146" y="1950"/>
                </a:lnTo>
                <a:lnTo>
                  <a:pt x="2148" y="1946"/>
                </a:lnTo>
                <a:lnTo>
                  <a:pt x="2158" y="1934"/>
                </a:lnTo>
                <a:lnTo>
                  <a:pt x="2158" y="1932"/>
                </a:lnTo>
                <a:lnTo>
                  <a:pt x="2158" y="1930"/>
                </a:lnTo>
                <a:lnTo>
                  <a:pt x="2154" y="1928"/>
                </a:lnTo>
                <a:lnTo>
                  <a:pt x="2150" y="1928"/>
                </a:lnTo>
                <a:lnTo>
                  <a:pt x="2144" y="1930"/>
                </a:lnTo>
                <a:lnTo>
                  <a:pt x="2138" y="1934"/>
                </a:lnTo>
                <a:lnTo>
                  <a:pt x="2130" y="1946"/>
                </a:lnTo>
                <a:lnTo>
                  <a:pt x="2116" y="1970"/>
                </a:lnTo>
                <a:lnTo>
                  <a:pt x="2112" y="1982"/>
                </a:lnTo>
                <a:close/>
                <a:moveTo>
                  <a:pt x="1966" y="1940"/>
                </a:moveTo>
                <a:lnTo>
                  <a:pt x="1966" y="1940"/>
                </a:lnTo>
                <a:lnTo>
                  <a:pt x="1968" y="1948"/>
                </a:lnTo>
                <a:lnTo>
                  <a:pt x="1970" y="1954"/>
                </a:lnTo>
                <a:lnTo>
                  <a:pt x="1972" y="1960"/>
                </a:lnTo>
                <a:lnTo>
                  <a:pt x="1980" y="1974"/>
                </a:lnTo>
                <a:lnTo>
                  <a:pt x="1982" y="1980"/>
                </a:lnTo>
                <a:lnTo>
                  <a:pt x="1988" y="1984"/>
                </a:lnTo>
                <a:lnTo>
                  <a:pt x="1994" y="1986"/>
                </a:lnTo>
                <a:lnTo>
                  <a:pt x="1998" y="1986"/>
                </a:lnTo>
                <a:lnTo>
                  <a:pt x="2014" y="1986"/>
                </a:lnTo>
                <a:lnTo>
                  <a:pt x="2018" y="1986"/>
                </a:lnTo>
                <a:lnTo>
                  <a:pt x="2024" y="1988"/>
                </a:lnTo>
                <a:lnTo>
                  <a:pt x="2032" y="1990"/>
                </a:lnTo>
                <a:lnTo>
                  <a:pt x="2038" y="1992"/>
                </a:lnTo>
                <a:lnTo>
                  <a:pt x="2044" y="1996"/>
                </a:lnTo>
                <a:lnTo>
                  <a:pt x="2052" y="1996"/>
                </a:lnTo>
                <a:lnTo>
                  <a:pt x="2056" y="1996"/>
                </a:lnTo>
                <a:lnTo>
                  <a:pt x="2062" y="1994"/>
                </a:lnTo>
                <a:lnTo>
                  <a:pt x="2066" y="1988"/>
                </a:lnTo>
                <a:lnTo>
                  <a:pt x="2072" y="1974"/>
                </a:lnTo>
                <a:lnTo>
                  <a:pt x="2074" y="1968"/>
                </a:lnTo>
                <a:lnTo>
                  <a:pt x="2078" y="1962"/>
                </a:lnTo>
                <a:lnTo>
                  <a:pt x="2088" y="1950"/>
                </a:lnTo>
                <a:lnTo>
                  <a:pt x="2090" y="1944"/>
                </a:lnTo>
                <a:lnTo>
                  <a:pt x="2094" y="1932"/>
                </a:lnTo>
                <a:lnTo>
                  <a:pt x="2096" y="1928"/>
                </a:lnTo>
                <a:lnTo>
                  <a:pt x="2100" y="1924"/>
                </a:lnTo>
                <a:lnTo>
                  <a:pt x="2106" y="1922"/>
                </a:lnTo>
                <a:lnTo>
                  <a:pt x="2108" y="1920"/>
                </a:lnTo>
                <a:lnTo>
                  <a:pt x="2108" y="1918"/>
                </a:lnTo>
                <a:lnTo>
                  <a:pt x="2108" y="1916"/>
                </a:lnTo>
                <a:lnTo>
                  <a:pt x="2106" y="1914"/>
                </a:lnTo>
                <a:lnTo>
                  <a:pt x="2100" y="1912"/>
                </a:lnTo>
                <a:lnTo>
                  <a:pt x="2096" y="1908"/>
                </a:lnTo>
                <a:lnTo>
                  <a:pt x="2094" y="1900"/>
                </a:lnTo>
                <a:lnTo>
                  <a:pt x="2094" y="1898"/>
                </a:lnTo>
                <a:lnTo>
                  <a:pt x="2094" y="1882"/>
                </a:lnTo>
                <a:lnTo>
                  <a:pt x="2094" y="1878"/>
                </a:lnTo>
                <a:lnTo>
                  <a:pt x="2096" y="1870"/>
                </a:lnTo>
                <a:lnTo>
                  <a:pt x="2100" y="1866"/>
                </a:lnTo>
                <a:lnTo>
                  <a:pt x="2106" y="1864"/>
                </a:lnTo>
                <a:lnTo>
                  <a:pt x="2108" y="1862"/>
                </a:lnTo>
                <a:lnTo>
                  <a:pt x="2110" y="1858"/>
                </a:lnTo>
                <a:lnTo>
                  <a:pt x="2110" y="1856"/>
                </a:lnTo>
                <a:lnTo>
                  <a:pt x="2110" y="1852"/>
                </a:lnTo>
                <a:lnTo>
                  <a:pt x="2106" y="1848"/>
                </a:lnTo>
                <a:lnTo>
                  <a:pt x="2102" y="1842"/>
                </a:lnTo>
                <a:lnTo>
                  <a:pt x="2096" y="1836"/>
                </a:lnTo>
                <a:lnTo>
                  <a:pt x="2090" y="1834"/>
                </a:lnTo>
                <a:lnTo>
                  <a:pt x="2084" y="1832"/>
                </a:lnTo>
                <a:lnTo>
                  <a:pt x="2076" y="1834"/>
                </a:lnTo>
                <a:lnTo>
                  <a:pt x="2052" y="1846"/>
                </a:lnTo>
                <a:lnTo>
                  <a:pt x="2046" y="1850"/>
                </a:lnTo>
                <a:lnTo>
                  <a:pt x="2040" y="1856"/>
                </a:lnTo>
                <a:lnTo>
                  <a:pt x="2020" y="1882"/>
                </a:lnTo>
                <a:lnTo>
                  <a:pt x="2014" y="1888"/>
                </a:lnTo>
                <a:lnTo>
                  <a:pt x="2008" y="1892"/>
                </a:lnTo>
                <a:lnTo>
                  <a:pt x="2004" y="1896"/>
                </a:lnTo>
                <a:lnTo>
                  <a:pt x="1988" y="1902"/>
                </a:lnTo>
                <a:lnTo>
                  <a:pt x="1984" y="1904"/>
                </a:lnTo>
                <a:lnTo>
                  <a:pt x="1972" y="1914"/>
                </a:lnTo>
                <a:lnTo>
                  <a:pt x="1968" y="1920"/>
                </a:lnTo>
                <a:lnTo>
                  <a:pt x="1966" y="1926"/>
                </a:lnTo>
                <a:lnTo>
                  <a:pt x="1966" y="1940"/>
                </a:lnTo>
                <a:close/>
                <a:moveTo>
                  <a:pt x="2180" y="1810"/>
                </a:moveTo>
                <a:lnTo>
                  <a:pt x="2180" y="1810"/>
                </a:lnTo>
                <a:lnTo>
                  <a:pt x="2174" y="1814"/>
                </a:lnTo>
                <a:lnTo>
                  <a:pt x="2170" y="1818"/>
                </a:lnTo>
                <a:lnTo>
                  <a:pt x="2164" y="1832"/>
                </a:lnTo>
                <a:lnTo>
                  <a:pt x="2164" y="1834"/>
                </a:lnTo>
                <a:lnTo>
                  <a:pt x="2164" y="1836"/>
                </a:lnTo>
                <a:lnTo>
                  <a:pt x="2166" y="1838"/>
                </a:lnTo>
                <a:lnTo>
                  <a:pt x="2168" y="1836"/>
                </a:lnTo>
                <a:lnTo>
                  <a:pt x="2174" y="1834"/>
                </a:lnTo>
                <a:lnTo>
                  <a:pt x="2180" y="1832"/>
                </a:lnTo>
                <a:lnTo>
                  <a:pt x="2186" y="1834"/>
                </a:lnTo>
                <a:lnTo>
                  <a:pt x="2192" y="1838"/>
                </a:lnTo>
                <a:lnTo>
                  <a:pt x="2200" y="1840"/>
                </a:lnTo>
                <a:lnTo>
                  <a:pt x="2204" y="1840"/>
                </a:lnTo>
                <a:lnTo>
                  <a:pt x="2210" y="1840"/>
                </a:lnTo>
                <a:lnTo>
                  <a:pt x="2218" y="1844"/>
                </a:lnTo>
                <a:lnTo>
                  <a:pt x="2224" y="1846"/>
                </a:lnTo>
                <a:lnTo>
                  <a:pt x="2226" y="1846"/>
                </a:lnTo>
                <a:lnTo>
                  <a:pt x="2228" y="1846"/>
                </a:lnTo>
                <a:lnTo>
                  <a:pt x="2230" y="1844"/>
                </a:lnTo>
                <a:lnTo>
                  <a:pt x="2230" y="1842"/>
                </a:lnTo>
                <a:lnTo>
                  <a:pt x="2230" y="1818"/>
                </a:lnTo>
                <a:lnTo>
                  <a:pt x="2230" y="1812"/>
                </a:lnTo>
                <a:lnTo>
                  <a:pt x="2226" y="1806"/>
                </a:lnTo>
                <a:lnTo>
                  <a:pt x="2216" y="1798"/>
                </a:lnTo>
                <a:lnTo>
                  <a:pt x="2214" y="1796"/>
                </a:lnTo>
                <a:lnTo>
                  <a:pt x="2212" y="1794"/>
                </a:lnTo>
                <a:lnTo>
                  <a:pt x="2208" y="1796"/>
                </a:lnTo>
                <a:lnTo>
                  <a:pt x="2206" y="1798"/>
                </a:lnTo>
                <a:lnTo>
                  <a:pt x="2198" y="1806"/>
                </a:lnTo>
                <a:lnTo>
                  <a:pt x="2190" y="1810"/>
                </a:lnTo>
                <a:lnTo>
                  <a:pt x="2184" y="1810"/>
                </a:lnTo>
                <a:lnTo>
                  <a:pt x="2180" y="1810"/>
                </a:lnTo>
                <a:close/>
                <a:moveTo>
                  <a:pt x="2152" y="1544"/>
                </a:moveTo>
                <a:lnTo>
                  <a:pt x="2152" y="1544"/>
                </a:lnTo>
                <a:lnTo>
                  <a:pt x="2152" y="1542"/>
                </a:lnTo>
                <a:lnTo>
                  <a:pt x="2152" y="1540"/>
                </a:lnTo>
                <a:lnTo>
                  <a:pt x="2150" y="1540"/>
                </a:lnTo>
                <a:lnTo>
                  <a:pt x="2148" y="1542"/>
                </a:lnTo>
                <a:lnTo>
                  <a:pt x="2138" y="1550"/>
                </a:lnTo>
                <a:lnTo>
                  <a:pt x="2134" y="1558"/>
                </a:lnTo>
                <a:lnTo>
                  <a:pt x="2132" y="1564"/>
                </a:lnTo>
                <a:lnTo>
                  <a:pt x="2132" y="1568"/>
                </a:lnTo>
                <a:lnTo>
                  <a:pt x="2134" y="1576"/>
                </a:lnTo>
                <a:lnTo>
                  <a:pt x="2136" y="1584"/>
                </a:lnTo>
                <a:lnTo>
                  <a:pt x="2140" y="1588"/>
                </a:lnTo>
                <a:lnTo>
                  <a:pt x="2140" y="1590"/>
                </a:lnTo>
                <a:lnTo>
                  <a:pt x="2142" y="1592"/>
                </a:lnTo>
                <a:lnTo>
                  <a:pt x="2144" y="1590"/>
                </a:lnTo>
                <a:lnTo>
                  <a:pt x="2144" y="1588"/>
                </a:lnTo>
                <a:lnTo>
                  <a:pt x="2150" y="1564"/>
                </a:lnTo>
                <a:lnTo>
                  <a:pt x="2152" y="1548"/>
                </a:lnTo>
                <a:lnTo>
                  <a:pt x="2152" y="1544"/>
                </a:lnTo>
                <a:close/>
                <a:moveTo>
                  <a:pt x="2066" y="2082"/>
                </a:moveTo>
                <a:lnTo>
                  <a:pt x="2066" y="2082"/>
                </a:lnTo>
                <a:lnTo>
                  <a:pt x="2068" y="2082"/>
                </a:lnTo>
                <a:lnTo>
                  <a:pt x="2070" y="2082"/>
                </a:lnTo>
                <a:lnTo>
                  <a:pt x="2072" y="2080"/>
                </a:lnTo>
                <a:lnTo>
                  <a:pt x="2070" y="2078"/>
                </a:lnTo>
                <a:lnTo>
                  <a:pt x="2068" y="2072"/>
                </a:lnTo>
                <a:lnTo>
                  <a:pt x="2062" y="2066"/>
                </a:lnTo>
                <a:lnTo>
                  <a:pt x="2056" y="2062"/>
                </a:lnTo>
                <a:lnTo>
                  <a:pt x="2032" y="2058"/>
                </a:lnTo>
                <a:lnTo>
                  <a:pt x="2018" y="2052"/>
                </a:lnTo>
                <a:lnTo>
                  <a:pt x="2012" y="2048"/>
                </a:lnTo>
                <a:lnTo>
                  <a:pt x="2006" y="2046"/>
                </a:lnTo>
                <a:lnTo>
                  <a:pt x="1998" y="2046"/>
                </a:lnTo>
                <a:lnTo>
                  <a:pt x="1994" y="2046"/>
                </a:lnTo>
                <a:lnTo>
                  <a:pt x="1978" y="2046"/>
                </a:lnTo>
                <a:lnTo>
                  <a:pt x="1964" y="2046"/>
                </a:lnTo>
                <a:lnTo>
                  <a:pt x="1948" y="2046"/>
                </a:lnTo>
                <a:lnTo>
                  <a:pt x="1916" y="2046"/>
                </a:lnTo>
                <a:lnTo>
                  <a:pt x="1912" y="2046"/>
                </a:lnTo>
                <a:lnTo>
                  <a:pt x="1916" y="2048"/>
                </a:lnTo>
                <a:lnTo>
                  <a:pt x="1940" y="2062"/>
                </a:lnTo>
                <a:lnTo>
                  <a:pt x="1954" y="2066"/>
                </a:lnTo>
                <a:lnTo>
                  <a:pt x="1998" y="2074"/>
                </a:lnTo>
                <a:lnTo>
                  <a:pt x="2014" y="2074"/>
                </a:lnTo>
                <a:lnTo>
                  <a:pt x="2026" y="2074"/>
                </a:lnTo>
                <a:lnTo>
                  <a:pt x="2042" y="2076"/>
                </a:lnTo>
                <a:lnTo>
                  <a:pt x="2066" y="2082"/>
                </a:lnTo>
                <a:close/>
                <a:moveTo>
                  <a:pt x="2126" y="1676"/>
                </a:moveTo>
                <a:lnTo>
                  <a:pt x="2126" y="1676"/>
                </a:lnTo>
                <a:lnTo>
                  <a:pt x="2124" y="1684"/>
                </a:lnTo>
                <a:lnTo>
                  <a:pt x="2126" y="1692"/>
                </a:lnTo>
                <a:lnTo>
                  <a:pt x="2130" y="1706"/>
                </a:lnTo>
                <a:lnTo>
                  <a:pt x="2134" y="1712"/>
                </a:lnTo>
                <a:lnTo>
                  <a:pt x="2138" y="1718"/>
                </a:lnTo>
                <a:lnTo>
                  <a:pt x="2142" y="1722"/>
                </a:lnTo>
                <a:lnTo>
                  <a:pt x="2148" y="1722"/>
                </a:lnTo>
                <a:lnTo>
                  <a:pt x="2152" y="1724"/>
                </a:lnTo>
                <a:lnTo>
                  <a:pt x="2158" y="1728"/>
                </a:lnTo>
                <a:lnTo>
                  <a:pt x="2174" y="1738"/>
                </a:lnTo>
                <a:lnTo>
                  <a:pt x="2180" y="1744"/>
                </a:lnTo>
                <a:lnTo>
                  <a:pt x="2186" y="1750"/>
                </a:lnTo>
                <a:lnTo>
                  <a:pt x="2188" y="1754"/>
                </a:lnTo>
                <a:lnTo>
                  <a:pt x="2192" y="1760"/>
                </a:lnTo>
                <a:lnTo>
                  <a:pt x="2198" y="1766"/>
                </a:lnTo>
                <a:lnTo>
                  <a:pt x="2204" y="1768"/>
                </a:lnTo>
                <a:lnTo>
                  <a:pt x="2206" y="1768"/>
                </a:lnTo>
                <a:lnTo>
                  <a:pt x="2208" y="1768"/>
                </a:lnTo>
                <a:lnTo>
                  <a:pt x="2210" y="1766"/>
                </a:lnTo>
                <a:lnTo>
                  <a:pt x="2210" y="1764"/>
                </a:lnTo>
                <a:lnTo>
                  <a:pt x="2210" y="1760"/>
                </a:lnTo>
                <a:lnTo>
                  <a:pt x="2210" y="1752"/>
                </a:lnTo>
                <a:lnTo>
                  <a:pt x="2206" y="1746"/>
                </a:lnTo>
                <a:lnTo>
                  <a:pt x="2196" y="1730"/>
                </a:lnTo>
                <a:lnTo>
                  <a:pt x="2190" y="1724"/>
                </a:lnTo>
                <a:lnTo>
                  <a:pt x="2184" y="1718"/>
                </a:lnTo>
                <a:lnTo>
                  <a:pt x="2168" y="1708"/>
                </a:lnTo>
                <a:lnTo>
                  <a:pt x="2164" y="1704"/>
                </a:lnTo>
                <a:lnTo>
                  <a:pt x="2162" y="1698"/>
                </a:lnTo>
                <a:lnTo>
                  <a:pt x="2164" y="1686"/>
                </a:lnTo>
                <a:lnTo>
                  <a:pt x="2170" y="1672"/>
                </a:lnTo>
                <a:lnTo>
                  <a:pt x="2168" y="1666"/>
                </a:lnTo>
                <a:lnTo>
                  <a:pt x="2164" y="1660"/>
                </a:lnTo>
                <a:lnTo>
                  <a:pt x="2160" y="1658"/>
                </a:lnTo>
                <a:lnTo>
                  <a:pt x="2152" y="1656"/>
                </a:lnTo>
                <a:lnTo>
                  <a:pt x="2146" y="1658"/>
                </a:lnTo>
                <a:lnTo>
                  <a:pt x="2140" y="1660"/>
                </a:lnTo>
                <a:lnTo>
                  <a:pt x="2134" y="1666"/>
                </a:lnTo>
                <a:lnTo>
                  <a:pt x="2130" y="1672"/>
                </a:lnTo>
                <a:lnTo>
                  <a:pt x="2126" y="1676"/>
                </a:lnTo>
                <a:close/>
                <a:moveTo>
                  <a:pt x="3046" y="620"/>
                </a:moveTo>
                <a:lnTo>
                  <a:pt x="3046" y="620"/>
                </a:lnTo>
                <a:lnTo>
                  <a:pt x="3052" y="616"/>
                </a:lnTo>
                <a:lnTo>
                  <a:pt x="3054" y="610"/>
                </a:lnTo>
                <a:lnTo>
                  <a:pt x="3062" y="478"/>
                </a:lnTo>
                <a:lnTo>
                  <a:pt x="3060" y="472"/>
                </a:lnTo>
                <a:lnTo>
                  <a:pt x="3056" y="466"/>
                </a:lnTo>
                <a:lnTo>
                  <a:pt x="3050" y="464"/>
                </a:lnTo>
                <a:lnTo>
                  <a:pt x="3038" y="460"/>
                </a:lnTo>
                <a:lnTo>
                  <a:pt x="3034" y="458"/>
                </a:lnTo>
                <a:lnTo>
                  <a:pt x="3028" y="454"/>
                </a:lnTo>
                <a:lnTo>
                  <a:pt x="3020" y="446"/>
                </a:lnTo>
                <a:lnTo>
                  <a:pt x="3006" y="438"/>
                </a:lnTo>
                <a:lnTo>
                  <a:pt x="3002" y="434"/>
                </a:lnTo>
                <a:lnTo>
                  <a:pt x="2994" y="432"/>
                </a:lnTo>
                <a:lnTo>
                  <a:pt x="2986" y="432"/>
                </a:lnTo>
                <a:lnTo>
                  <a:pt x="2972" y="432"/>
                </a:lnTo>
                <a:lnTo>
                  <a:pt x="2966" y="430"/>
                </a:lnTo>
                <a:lnTo>
                  <a:pt x="2958" y="428"/>
                </a:lnTo>
                <a:lnTo>
                  <a:pt x="2952" y="424"/>
                </a:lnTo>
                <a:lnTo>
                  <a:pt x="2946" y="422"/>
                </a:lnTo>
                <a:lnTo>
                  <a:pt x="2938" y="422"/>
                </a:lnTo>
                <a:lnTo>
                  <a:pt x="2934" y="422"/>
                </a:lnTo>
                <a:lnTo>
                  <a:pt x="2920" y="422"/>
                </a:lnTo>
                <a:lnTo>
                  <a:pt x="2918" y="424"/>
                </a:lnTo>
                <a:lnTo>
                  <a:pt x="2918" y="430"/>
                </a:lnTo>
                <a:lnTo>
                  <a:pt x="2924" y="452"/>
                </a:lnTo>
                <a:lnTo>
                  <a:pt x="2922" y="460"/>
                </a:lnTo>
                <a:lnTo>
                  <a:pt x="2918" y="464"/>
                </a:lnTo>
                <a:lnTo>
                  <a:pt x="2914" y="466"/>
                </a:lnTo>
                <a:lnTo>
                  <a:pt x="2906" y="468"/>
                </a:lnTo>
                <a:lnTo>
                  <a:pt x="2900" y="466"/>
                </a:lnTo>
                <a:lnTo>
                  <a:pt x="2894" y="464"/>
                </a:lnTo>
                <a:lnTo>
                  <a:pt x="2888" y="460"/>
                </a:lnTo>
                <a:lnTo>
                  <a:pt x="2882" y="454"/>
                </a:lnTo>
                <a:lnTo>
                  <a:pt x="2880" y="448"/>
                </a:lnTo>
                <a:lnTo>
                  <a:pt x="2876" y="436"/>
                </a:lnTo>
                <a:lnTo>
                  <a:pt x="2874" y="432"/>
                </a:lnTo>
                <a:lnTo>
                  <a:pt x="2868" y="432"/>
                </a:lnTo>
                <a:lnTo>
                  <a:pt x="2856" y="432"/>
                </a:lnTo>
                <a:lnTo>
                  <a:pt x="2848" y="432"/>
                </a:lnTo>
                <a:lnTo>
                  <a:pt x="2842" y="436"/>
                </a:lnTo>
                <a:lnTo>
                  <a:pt x="2836" y="438"/>
                </a:lnTo>
                <a:lnTo>
                  <a:pt x="2830" y="438"/>
                </a:lnTo>
                <a:lnTo>
                  <a:pt x="2816" y="434"/>
                </a:lnTo>
                <a:lnTo>
                  <a:pt x="2800" y="432"/>
                </a:lnTo>
                <a:lnTo>
                  <a:pt x="2786" y="432"/>
                </a:lnTo>
                <a:lnTo>
                  <a:pt x="2780" y="432"/>
                </a:lnTo>
                <a:lnTo>
                  <a:pt x="2774" y="436"/>
                </a:lnTo>
                <a:lnTo>
                  <a:pt x="2772" y="438"/>
                </a:lnTo>
                <a:lnTo>
                  <a:pt x="2768" y="438"/>
                </a:lnTo>
                <a:lnTo>
                  <a:pt x="2764" y="436"/>
                </a:lnTo>
                <a:lnTo>
                  <a:pt x="2756" y="426"/>
                </a:lnTo>
                <a:lnTo>
                  <a:pt x="2752" y="420"/>
                </a:lnTo>
                <a:lnTo>
                  <a:pt x="2750" y="414"/>
                </a:lnTo>
                <a:lnTo>
                  <a:pt x="2750" y="400"/>
                </a:lnTo>
                <a:lnTo>
                  <a:pt x="2748" y="394"/>
                </a:lnTo>
                <a:lnTo>
                  <a:pt x="2742" y="388"/>
                </a:lnTo>
                <a:lnTo>
                  <a:pt x="2726" y="376"/>
                </a:lnTo>
                <a:lnTo>
                  <a:pt x="2720" y="374"/>
                </a:lnTo>
                <a:lnTo>
                  <a:pt x="2712" y="372"/>
                </a:lnTo>
                <a:lnTo>
                  <a:pt x="2680" y="372"/>
                </a:lnTo>
                <a:lnTo>
                  <a:pt x="2664" y="372"/>
                </a:lnTo>
                <a:lnTo>
                  <a:pt x="2630" y="372"/>
                </a:lnTo>
                <a:lnTo>
                  <a:pt x="2624" y="370"/>
                </a:lnTo>
                <a:lnTo>
                  <a:pt x="2622" y="368"/>
                </a:lnTo>
                <a:lnTo>
                  <a:pt x="2620" y="362"/>
                </a:lnTo>
                <a:lnTo>
                  <a:pt x="2618" y="358"/>
                </a:lnTo>
                <a:lnTo>
                  <a:pt x="2606" y="348"/>
                </a:lnTo>
                <a:lnTo>
                  <a:pt x="2590" y="338"/>
                </a:lnTo>
                <a:lnTo>
                  <a:pt x="2586" y="332"/>
                </a:lnTo>
                <a:lnTo>
                  <a:pt x="2584" y="326"/>
                </a:lnTo>
                <a:lnTo>
                  <a:pt x="2584" y="322"/>
                </a:lnTo>
                <a:lnTo>
                  <a:pt x="2580" y="316"/>
                </a:lnTo>
                <a:lnTo>
                  <a:pt x="2576" y="312"/>
                </a:lnTo>
                <a:lnTo>
                  <a:pt x="2474" y="286"/>
                </a:lnTo>
                <a:lnTo>
                  <a:pt x="2468" y="286"/>
                </a:lnTo>
                <a:lnTo>
                  <a:pt x="2466" y="288"/>
                </a:lnTo>
                <a:lnTo>
                  <a:pt x="2466" y="290"/>
                </a:lnTo>
                <a:lnTo>
                  <a:pt x="2464" y="294"/>
                </a:lnTo>
                <a:lnTo>
                  <a:pt x="2458" y="298"/>
                </a:lnTo>
                <a:lnTo>
                  <a:pt x="2442" y="310"/>
                </a:lnTo>
                <a:lnTo>
                  <a:pt x="2438" y="314"/>
                </a:lnTo>
                <a:lnTo>
                  <a:pt x="2438" y="322"/>
                </a:lnTo>
                <a:lnTo>
                  <a:pt x="2444" y="336"/>
                </a:lnTo>
                <a:lnTo>
                  <a:pt x="2444" y="338"/>
                </a:lnTo>
                <a:lnTo>
                  <a:pt x="2444" y="342"/>
                </a:lnTo>
                <a:lnTo>
                  <a:pt x="2442" y="344"/>
                </a:lnTo>
                <a:lnTo>
                  <a:pt x="2438" y="346"/>
                </a:lnTo>
                <a:lnTo>
                  <a:pt x="2424" y="350"/>
                </a:lnTo>
                <a:lnTo>
                  <a:pt x="2408" y="352"/>
                </a:lnTo>
                <a:lnTo>
                  <a:pt x="2406" y="352"/>
                </a:lnTo>
                <a:lnTo>
                  <a:pt x="2390" y="350"/>
                </a:lnTo>
                <a:lnTo>
                  <a:pt x="2376" y="346"/>
                </a:lnTo>
                <a:lnTo>
                  <a:pt x="2368" y="346"/>
                </a:lnTo>
                <a:lnTo>
                  <a:pt x="2362" y="348"/>
                </a:lnTo>
                <a:lnTo>
                  <a:pt x="2358" y="350"/>
                </a:lnTo>
                <a:lnTo>
                  <a:pt x="2350" y="350"/>
                </a:lnTo>
                <a:lnTo>
                  <a:pt x="2346" y="346"/>
                </a:lnTo>
                <a:lnTo>
                  <a:pt x="2332" y="340"/>
                </a:lnTo>
                <a:lnTo>
                  <a:pt x="2326" y="336"/>
                </a:lnTo>
                <a:lnTo>
                  <a:pt x="2324" y="336"/>
                </a:lnTo>
                <a:lnTo>
                  <a:pt x="2322" y="336"/>
                </a:lnTo>
                <a:lnTo>
                  <a:pt x="2320" y="338"/>
                </a:lnTo>
                <a:lnTo>
                  <a:pt x="2318" y="342"/>
                </a:lnTo>
                <a:lnTo>
                  <a:pt x="2318" y="354"/>
                </a:lnTo>
                <a:lnTo>
                  <a:pt x="2318" y="362"/>
                </a:lnTo>
                <a:lnTo>
                  <a:pt x="2314" y="368"/>
                </a:lnTo>
                <a:lnTo>
                  <a:pt x="2304" y="376"/>
                </a:lnTo>
                <a:lnTo>
                  <a:pt x="2302" y="378"/>
                </a:lnTo>
                <a:lnTo>
                  <a:pt x="2300" y="378"/>
                </a:lnTo>
                <a:lnTo>
                  <a:pt x="2298" y="378"/>
                </a:lnTo>
                <a:lnTo>
                  <a:pt x="2294" y="376"/>
                </a:lnTo>
                <a:lnTo>
                  <a:pt x="2284" y="360"/>
                </a:lnTo>
                <a:lnTo>
                  <a:pt x="2276" y="346"/>
                </a:lnTo>
                <a:lnTo>
                  <a:pt x="2264" y="330"/>
                </a:lnTo>
                <a:lnTo>
                  <a:pt x="2262" y="324"/>
                </a:lnTo>
                <a:lnTo>
                  <a:pt x="2264" y="316"/>
                </a:lnTo>
                <a:lnTo>
                  <a:pt x="2276" y="300"/>
                </a:lnTo>
                <a:lnTo>
                  <a:pt x="2278" y="294"/>
                </a:lnTo>
                <a:lnTo>
                  <a:pt x="2280" y="286"/>
                </a:lnTo>
                <a:lnTo>
                  <a:pt x="2280" y="282"/>
                </a:lnTo>
                <a:lnTo>
                  <a:pt x="2278" y="276"/>
                </a:lnTo>
                <a:lnTo>
                  <a:pt x="2274" y="268"/>
                </a:lnTo>
                <a:lnTo>
                  <a:pt x="2266" y="260"/>
                </a:lnTo>
                <a:lnTo>
                  <a:pt x="2252" y="252"/>
                </a:lnTo>
                <a:lnTo>
                  <a:pt x="2248" y="248"/>
                </a:lnTo>
                <a:lnTo>
                  <a:pt x="2240" y="246"/>
                </a:lnTo>
                <a:lnTo>
                  <a:pt x="2232" y="246"/>
                </a:lnTo>
                <a:lnTo>
                  <a:pt x="2230" y="246"/>
                </a:lnTo>
                <a:lnTo>
                  <a:pt x="2222" y="244"/>
                </a:lnTo>
                <a:lnTo>
                  <a:pt x="2216" y="240"/>
                </a:lnTo>
                <a:lnTo>
                  <a:pt x="2204" y="232"/>
                </a:lnTo>
                <a:lnTo>
                  <a:pt x="2198" y="230"/>
                </a:lnTo>
                <a:lnTo>
                  <a:pt x="2196" y="228"/>
                </a:lnTo>
                <a:lnTo>
                  <a:pt x="2192" y="228"/>
                </a:lnTo>
                <a:lnTo>
                  <a:pt x="2190" y="230"/>
                </a:lnTo>
                <a:lnTo>
                  <a:pt x="2188" y="232"/>
                </a:lnTo>
                <a:lnTo>
                  <a:pt x="2186" y="238"/>
                </a:lnTo>
                <a:lnTo>
                  <a:pt x="2178" y="252"/>
                </a:lnTo>
                <a:lnTo>
                  <a:pt x="2176" y="258"/>
                </a:lnTo>
                <a:lnTo>
                  <a:pt x="2170" y="262"/>
                </a:lnTo>
                <a:lnTo>
                  <a:pt x="2164" y="264"/>
                </a:lnTo>
                <a:lnTo>
                  <a:pt x="2132" y="264"/>
                </a:lnTo>
                <a:lnTo>
                  <a:pt x="2124" y="264"/>
                </a:lnTo>
                <a:lnTo>
                  <a:pt x="2116" y="262"/>
                </a:lnTo>
                <a:lnTo>
                  <a:pt x="2110" y="258"/>
                </a:lnTo>
                <a:lnTo>
                  <a:pt x="2104" y="254"/>
                </a:lnTo>
                <a:lnTo>
                  <a:pt x="2100" y="248"/>
                </a:lnTo>
                <a:lnTo>
                  <a:pt x="2098" y="242"/>
                </a:lnTo>
                <a:lnTo>
                  <a:pt x="2092" y="238"/>
                </a:lnTo>
                <a:lnTo>
                  <a:pt x="2086" y="236"/>
                </a:lnTo>
                <a:lnTo>
                  <a:pt x="2062" y="236"/>
                </a:lnTo>
                <a:lnTo>
                  <a:pt x="2054" y="236"/>
                </a:lnTo>
                <a:lnTo>
                  <a:pt x="2048" y="240"/>
                </a:lnTo>
                <a:lnTo>
                  <a:pt x="2032" y="250"/>
                </a:lnTo>
                <a:lnTo>
                  <a:pt x="2030" y="252"/>
                </a:lnTo>
                <a:lnTo>
                  <a:pt x="2028" y="252"/>
                </a:lnTo>
                <a:lnTo>
                  <a:pt x="2026" y="250"/>
                </a:lnTo>
                <a:lnTo>
                  <a:pt x="2026" y="246"/>
                </a:lnTo>
                <a:lnTo>
                  <a:pt x="2026" y="244"/>
                </a:lnTo>
                <a:lnTo>
                  <a:pt x="2024" y="236"/>
                </a:lnTo>
                <a:lnTo>
                  <a:pt x="2020" y="230"/>
                </a:lnTo>
                <a:lnTo>
                  <a:pt x="2012" y="222"/>
                </a:lnTo>
                <a:lnTo>
                  <a:pt x="2004" y="218"/>
                </a:lnTo>
                <a:lnTo>
                  <a:pt x="1998" y="216"/>
                </a:lnTo>
                <a:lnTo>
                  <a:pt x="1994" y="216"/>
                </a:lnTo>
                <a:lnTo>
                  <a:pt x="1986" y="218"/>
                </a:lnTo>
                <a:lnTo>
                  <a:pt x="1980" y="222"/>
                </a:lnTo>
                <a:lnTo>
                  <a:pt x="1972" y="230"/>
                </a:lnTo>
                <a:lnTo>
                  <a:pt x="1960" y="240"/>
                </a:lnTo>
                <a:lnTo>
                  <a:pt x="1944" y="250"/>
                </a:lnTo>
                <a:lnTo>
                  <a:pt x="1930" y="260"/>
                </a:lnTo>
                <a:lnTo>
                  <a:pt x="1914" y="270"/>
                </a:lnTo>
                <a:lnTo>
                  <a:pt x="1910" y="272"/>
                </a:lnTo>
                <a:lnTo>
                  <a:pt x="1912" y="268"/>
                </a:lnTo>
                <a:lnTo>
                  <a:pt x="1922" y="252"/>
                </a:lnTo>
                <a:lnTo>
                  <a:pt x="1928" y="246"/>
                </a:lnTo>
                <a:lnTo>
                  <a:pt x="1934" y="242"/>
                </a:lnTo>
                <a:lnTo>
                  <a:pt x="1940" y="238"/>
                </a:lnTo>
                <a:lnTo>
                  <a:pt x="1946" y="234"/>
                </a:lnTo>
                <a:lnTo>
                  <a:pt x="1952" y="228"/>
                </a:lnTo>
                <a:lnTo>
                  <a:pt x="1972" y="194"/>
                </a:lnTo>
                <a:lnTo>
                  <a:pt x="1982" y="180"/>
                </a:lnTo>
                <a:lnTo>
                  <a:pt x="1990" y="172"/>
                </a:lnTo>
                <a:lnTo>
                  <a:pt x="2000" y="160"/>
                </a:lnTo>
                <a:lnTo>
                  <a:pt x="2010" y="144"/>
                </a:lnTo>
                <a:lnTo>
                  <a:pt x="2014" y="138"/>
                </a:lnTo>
                <a:lnTo>
                  <a:pt x="2014" y="130"/>
                </a:lnTo>
                <a:lnTo>
                  <a:pt x="2008" y="96"/>
                </a:lnTo>
                <a:lnTo>
                  <a:pt x="2004" y="90"/>
                </a:lnTo>
                <a:lnTo>
                  <a:pt x="2000" y="84"/>
                </a:lnTo>
                <a:lnTo>
                  <a:pt x="1972" y="64"/>
                </a:lnTo>
                <a:lnTo>
                  <a:pt x="1958" y="56"/>
                </a:lnTo>
                <a:lnTo>
                  <a:pt x="1944" y="52"/>
                </a:lnTo>
                <a:lnTo>
                  <a:pt x="1940" y="48"/>
                </a:lnTo>
                <a:lnTo>
                  <a:pt x="1938" y="44"/>
                </a:lnTo>
                <a:lnTo>
                  <a:pt x="1934" y="32"/>
                </a:lnTo>
                <a:lnTo>
                  <a:pt x="1922" y="8"/>
                </a:lnTo>
                <a:lnTo>
                  <a:pt x="1916" y="2"/>
                </a:lnTo>
                <a:lnTo>
                  <a:pt x="1910" y="0"/>
                </a:lnTo>
                <a:lnTo>
                  <a:pt x="1886" y="0"/>
                </a:lnTo>
                <a:lnTo>
                  <a:pt x="1880" y="2"/>
                </a:lnTo>
                <a:lnTo>
                  <a:pt x="1872" y="6"/>
                </a:lnTo>
                <a:lnTo>
                  <a:pt x="1844" y="34"/>
                </a:lnTo>
                <a:lnTo>
                  <a:pt x="1840" y="40"/>
                </a:lnTo>
                <a:lnTo>
                  <a:pt x="1838" y="48"/>
                </a:lnTo>
                <a:lnTo>
                  <a:pt x="1832" y="70"/>
                </a:lnTo>
                <a:lnTo>
                  <a:pt x="1828" y="78"/>
                </a:lnTo>
                <a:lnTo>
                  <a:pt x="1822" y="82"/>
                </a:lnTo>
                <a:lnTo>
                  <a:pt x="1788" y="104"/>
                </a:lnTo>
                <a:lnTo>
                  <a:pt x="1780" y="106"/>
                </a:lnTo>
                <a:lnTo>
                  <a:pt x="1774" y="104"/>
                </a:lnTo>
                <a:lnTo>
                  <a:pt x="1758" y="92"/>
                </a:lnTo>
                <a:lnTo>
                  <a:pt x="1750" y="90"/>
                </a:lnTo>
                <a:lnTo>
                  <a:pt x="1744" y="92"/>
                </a:lnTo>
                <a:lnTo>
                  <a:pt x="1710" y="106"/>
                </a:lnTo>
                <a:lnTo>
                  <a:pt x="1696" y="112"/>
                </a:lnTo>
                <a:lnTo>
                  <a:pt x="1660" y="134"/>
                </a:lnTo>
                <a:lnTo>
                  <a:pt x="1648" y="144"/>
                </a:lnTo>
                <a:lnTo>
                  <a:pt x="1630" y="162"/>
                </a:lnTo>
                <a:lnTo>
                  <a:pt x="1626" y="168"/>
                </a:lnTo>
                <a:lnTo>
                  <a:pt x="1622" y="174"/>
                </a:lnTo>
                <a:lnTo>
                  <a:pt x="1616" y="218"/>
                </a:lnTo>
                <a:lnTo>
                  <a:pt x="1612" y="224"/>
                </a:lnTo>
                <a:lnTo>
                  <a:pt x="1606" y="228"/>
                </a:lnTo>
                <a:lnTo>
                  <a:pt x="1544" y="244"/>
                </a:lnTo>
                <a:lnTo>
                  <a:pt x="1536" y="246"/>
                </a:lnTo>
                <a:lnTo>
                  <a:pt x="1532" y="252"/>
                </a:lnTo>
                <a:lnTo>
                  <a:pt x="1530" y="258"/>
                </a:lnTo>
                <a:lnTo>
                  <a:pt x="1528" y="264"/>
                </a:lnTo>
                <a:lnTo>
                  <a:pt x="1526" y="272"/>
                </a:lnTo>
                <a:lnTo>
                  <a:pt x="1526" y="306"/>
                </a:lnTo>
                <a:lnTo>
                  <a:pt x="1524" y="310"/>
                </a:lnTo>
                <a:lnTo>
                  <a:pt x="1522" y="308"/>
                </a:lnTo>
                <a:lnTo>
                  <a:pt x="1516" y="304"/>
                </a:lnTo>
                <a:lnTo>
                  <a:pt x="1508" y="302"/>
                </a:lnTo>
                <a:lnTo>
                  <a:pt x="1494" y="296"/>
                </a:lnTo>
                <a:lnTo>
                  <a:pt x="1488" y="296"/>
                </a:lnTo>
                <a:lnTo>
                  <a:pt x="1482" y="300"/>
                </a:lnTo>
                <a:lnTo>
                  <a:pt x="1472" y="316"/>
                </a:lnTo>
                <a:lnTo>
                  <a:pt x="1468" y="320"/>
                </a:lnTo>
                <a:lnTo>
                  <a:pt x="1464" y="320"/>
                </a:lnTo>
                <a:lnTo>
                  <a:pt x="1462" y="318"/>
                </a:lnTo>
                <a:lnTo>
                  <a:pt x="1458" y="314"/>
                </a:lnTo>
                <a:lnTo>
                  <a:pt x="1458" y="308"/>
                </a:lnTo>
                <a:lnTo>
                  <a:pt x="1456" y="304"/>
                </a:lnTo>
                <a:lnTo>
                  <a:pt x="1452" y="298"/>
                </a:lnTo>
                <a:lnTo>
                  <a:pt x="1444" y="290"/>
                </a:lnTo>
                <a:lnTo>
                  <a:pt x="1438" y="286"/>
                </a:lnTo>
                <a:lnTo>
                  <a:pt x="1434" y="284"/>
                </a:lnTo>
                <a:lnTo>
                  <a:pt x="1428" y="286"/>
                </a:lnTo>
                <a:lnTo>
                  <a:pt x="1426" y="292"/>
                </a:lnTo>
                <a:lnTo>
                  <a:pt x="1420" y="306"/>
                </a:lnTo>
                <a:lnTo>
                  <a:pt x="1418" y="322"/>
                </a:lnTo>
                <a:lnTo>
                  <a:pt x="1418" y="336"/>
                </a:lnTo>
                <a:lnTo>
                  <a:pt x="1418" y="352"/>
                </a:lnTo>
                <a:lnTo>
                  <a:pt x="1418" y="374"/>
                </a:lnTo>
                <a:lnTo>
                  <a:pt x="1416" y="382"/>
                </a:lnTo>
                <a:lnTo>
                  <a:pt x="1414" y="388"/>
                </a:lnTo>
                <a:lnTo>
                  <a:pt x="1412" y="388"/>
                </a:lnTo>
                <a:lnTo>
                  <a:pt x="1408" y="388"/>
                </a:lnTo>
                <a:lnTo>
                  <a:pt x="1404" y="384"/>
                </a:lnTo>
                <a:lnTo>
                  <a:pt x="1402" y="380"/>
                </a:lnTo>
                <a:lnTo>
                  <a:pt x="1400" y="372"/>
                </a:lnTo>
                <a:lnTo>
                  <a:pt x="1400" y="364"/>
                </a:lnTo>
                <a:lnTo>
                  <a:pt x="1406" y="340"/>
                </a:lnTo>
                <a:lnTo>
                  <a:pt x="1408" y="334"/>
                </a:lnTo>
                <a:lnTo>
                  <a:pt x="1406" y="326"/>
                </a:lnTo>
                <a:lnTo>
                  <a:pt x="1402" y="312"/>
                </a:lnTo>
                <a:lnTo>
                  <a:pt x="1398" y="296"/>
                </a:lnTo>
                <a:lnTo>
                  <a:pt x="1398" y="292"/>
                </a:lnTo>
                <a:lnTo>
                  <a:pt x="1396" y="286"/>
                </a:lnTo>
                <a:lnTo>
                  <a:pt x="1392" y="282"/>
                </a:lnTo>
                <a:lnTo>
                  <a:pt x="1376" y="278"/>
                </a:lnTo>
                <a:lnTo>
                  <a:pt x="1362" y="274"/>
                </a:lnTo>
                <a:lnTo>
                  <a:pt x="1348" y="274"/>
                </a:lnTo>
                <a:lnTo>
                  <a:pt x="1342" y="276"/>
                </a:lnTo>
                <a:lnTo>
                  <a:pt x="1338" y="282"/>
                </a:lnTo>
                <a:lnTo>
                  <a:pt x="1322" y="336"/>
                </a:lnTo>
                <a:lnTo>
                  <a:pt x="1320" y="342"/>
                </a:lnTo>
                <a:lnTo>
                  <a:pt x="1316" y="348"/>
                </a:lnTo>
                <a:lnTo>
                  <a:pt x="1308" y="360"/>
                </a:lnTo>
                <a:lnTo>
                  <a:pt x="1304" y="366"/>
                </a:lnTo>
                <a:lnTo>
                  <a:pt x="1304" y="372"/>
                </a:lnTo>
                <a:lnTo>
                  <a:pt x="1304" y="380"/>
                </a:lnTo>
                <a:lnTo>
                  <a:pt x="1308" y="384"/>
                </a:lnTo>
                <a:lnTo>
                  <a:pt x="1310" y="392"/>
                </a:lnTo>
                <a:lnTo>
                  <a:pt x="1310" y="400"/>
                </a:lnTo>
                <a:lnTo>
                  <a:pt x="1310" y="414"/>
                </a:lnTo>
                <a:lnTo>
                  <a:pt x="1310" y="426"/>
                </a:lnTo>
                <a:lnTo>
                  <a:pt x="1312" y="432"/>
                </a:lnTo>
                <a:lnTo>
                  <a:pt x="1316" y="436"/>
                </a:lnTo>
                <a:lnTo>
                  <a:pt x="1334" y="454"/>
                </a:lnTo>
                <a:lnTo>
                  <a:pt x="1338" y="460"/>
                </a:lnTo>
                <a:lnTo>
                  <a:pt x="1336" y="468"/>
                </a:lnTo>
                <a:lnTo>
                  <a:pt x="1324" y="484"/>
                </a:lnTo>
                <a:lnTo>
                  <a:pt x="1322" y="486"/>
                </a:lnTo>
                <a:lnTo>
                  <a:pt x="1320" y="486"/>
                </a:lnTo>
                <a:lnTo>
                  <a:pt x="1318" y="486"/>
                </a:lnTo>
                <a:lnTo>
                  <a:pt x="1314" y="484"/>
                </a:lnTo>
                <a:lnTo>
                  <a:pt x="1296" y="466"/>
                </a:lnTo>
                <a:lnTo>
                  <a:pt x="1284" y="456"/>
                </a:lnTo>
                <a:lnTo>
                  <a:pt x="1258" y="436"/>
                </a:lnTo>
                <a:lnTo>
                  <a:pt x="1252" y="432"/>
                </a:lnTo>
                <a:lnTo>
                  <a:pt x="1244" y="432"/>
                </a:lnTo>
                <a:lnTo>
                  <a:pt x="1230" y="432"/>
                </a:lnTo>
                <a:lnTo>
                  <a:pt x="1214" y="432"/>
                </a:lnTo>
                <a:lnTo>
                  <a:pt x="1212" y="432"/>
                </a:lnTo>
                <a:lnTo>
                  <a:pt x="1208" y="432"/>
                </a:lnTo>
                <a:lnTo>
                  <a:pt x="1206" y="434"/>
                </a:lnTo>
                <a:lnTo>
                  <a:pt x="1204" y="436"/>
                </a:lnTo>
                <a:lnTo>
                  <a:pt x="1204" y="440"/>
                </a:lnTo>
                <a:lnTo>
                  <a:pt x="1204" y="452"/>
                </a:lnTo>
                <a:lnTo>
                  <a:pt x="1202" y="460"/>
                </a:lnTo>
                <a:lnTo>
                  <a:pt x="1198" y="466"/>
                </a:lnTo>
                <a:lnTo>
                  <a:pt x="1192" y="468"/>
                </a:lnTo>
                <a:lnTo>
                  <a:pt x="1186" y="466"/>
                </a:lnTo>
                <a:lnTo>
                  <a:pt x="1180" y="464"/>
                </a:lnTo>
                <a:lnTo>
                  <a:pt x="1174" y="462"/>
                </a:lnTo>
                <a:lnTo>
                  <a:pt x="1166" y="464"/>
                </a:lnTo>
                <a:lnTo>
                  <a:pt x="1162" y="466"/>
                </a:lnTo>
                <a:lnTo>
                  <a:pt x="1146" y="474"/>
                </a:lnTo>
                <a:lnTo>
                  <a:pt x="1142" y="476"/>
                </a:lnTo>
                <a:lnTo>
                  <a:pt x="1134" y="478"/>
                </a:lnTo>
                <a:lnTo>
                  <a:pt x="1126" y="480"/>
                </a:lnTo>
                <a:lnTo>
                  <a:pt x="1124" y="480"/>
                </a:lnTo>
                <a:lnTo>
                  <a:pt x="1116" y="478"/>
                </a:lnTo>
                <a:lnTo>
                  <a:pt x="1110" y="476"/>
                </a:lnTo>
                <a:lnTo>
                  <a:pt x="1104" y="472"/>
                </a:lnTo>
                <a:lnTo>
                  <a:pt x="1098" y="474"/>
                </a:lnTo>
                <a:lnTo>
                  <a:pt x="1092" y="476"/>
                </a:lnTo>
                <a:lnTo>
                  <a:pt x="1078" y="484"/>
                </a:lnTo>
                <a:lnTo>
                  <a:pt x="1062" y="496"/>
                </a:lnTo>
                <a:lnTo>
                  <a:pt x="1050" y="504"/>
                </a:lnTo>
                <a:lnTo>
                  <a:pt x="1024" y="516"/>
                </a:lnTo>
                <a:lnTo>
                  <a:pt x="1012" y="520"/>
                </a:lnTo>
                <a:lnTo>
                  <a:pt x="1008" y="522"/>
                </a:lnTo>
                <a:lnTo>
                  <a:pt x="1004" y="526"/>
                </a:lnTo>
                <a:lnTo>
                  <a:pt x="1000" y="540"/>
                </a:lnTo>
                <a:lnTo>
                  <a:pt x="996" y="546"/>
                </a:lnTo>
                <a:lnTo>
                  <a:pt x="992" y="548"/>
                </a:lnTo>
                <a:lnTo>
                  <a:pt x="988" y="546"/>
                </a:lnTo>
                <a:lnTo>
                  <a:pt x="982" y="542"/>
                </a:lnTo>
                <a:lnTo>
                  <a:pt x="974" y="534"/>
                </a:lnTo>
                <a:lnTo>
                  <a:pt x="972" y="530"/>
                </a:lnTo>
                <a:lnTo>
                  <a:pt x="972" y="526"/>
                </a:lnTo>
                <a:lnTo>
                  <a:pt x="974" y="524"/>
                </a:lnTo>
                <a:lnTo>
                  <a:pt x="982" y="514"/>
                </a:lnTo>
                <a:lnTo>
                  <a:pt x="986" y="508"/>
                </a:lnTo>
                <a:lnTo>
                  <a:pt x="988" y="502"/>
                </a:lnTo>
                <a:lnTo>
                  <a:pt x="988" y="498"/>
                </a:lnTo>
                <a:lnTo>
                  <a:pt x="986" y="492"/>
                </a:lnTo>
                <a:lnTo>
                  <a:pt x="980" y="486"/>
                </a:lnTo>
                <a:lnTo>
                  <a:pt x="976" y="484"/>
                </a:lnTo>
                <a:lnTo>
                  <a:pt x="964" y="480"/>
                </a:lnTo>
                <a:lnTo>
                  <a:pt x="950" y="480"/>
                </a:lnTo>
                <a:lnTo>
                  <a:pt x="946" y="480"/>
                </a:lnTo>
                <a:lnTo>
                  <a:pt x="944" y="480"/>
                </a:lnTo>
                <a:lnTo>
                  <a:pt x="942" y="482"/>
                </a:lnTo>
                <a:lnTo>
                  <a:pt x="942" y="484"/>
                </a:lnTo>
                <a:lnTo>
                  <a:pt x="942" y="488"/>
                </a:lnTo>
                <a:lnTo>
                  <a:pt x="944" y="492"/>
                </a:lnTo>
                <a:lnTo>
                  <a:pt x="948" y="500"/>
                </a:lnTo>
                <a:lnTo>
                  <a:pt x="948" y="508"/>
                </a:lnTo>
                <a:lnTo>
                  <a:pt x="948" y="520"/>
                </a:lnTo>
                <a:lnTo>
                  <a:pt x="950" y="528"/>
                </a:lnTo>
                <a:lnTo>
                  <a:pt x="952" y="536"/>
                </a:lnTo>
                <a:lnTo>
                  <a:pt x="954" y="542"/>
                </a:lnTo>
                <a:lnTo>
                  <a:pt x="956" y="548"/>
                </a:lnTo>
                <a:lnTo>
                  <a:pt x="956" y="556"/>
                </a:lnTo>
                <a:lnTo>
                  <a:pt x="952" y="570"/>
                </a:lnTo>
                <a:lnTo>
                  <a:pt x="948" y="574"/>
                </a:lnTo>
                <a:lnTo>
                  <a:pt x="946" y="574"/>
                </a:lnTo>
                <a:lnTo>
                  <a:pt x="944" y="572"/>
                </a:lnTo>
                <a:lnTo>
                  <a:pt x="938" y="570"/>
                </a:lnTo>
                <a:lnTo>
                  <a:pt x="930" y="568"/>
                </a:lnTo>
                <a:lnTo>
                  <a:pt x="928" y="568"/>
                </a:lnTo>
                <a:lnTo>
                  <a:pt x="920" y="570"/>
                </a:lnTo>
                <a:lnTo>
                  <a:pt x="914" y="572"/>
                </a:lnTo>
                <a:lnTo>
                  <a:pt x="902" y="582"/>
                </a:lnTo>
                <a:lnTo>
                  <a:pt x="896" y="584"/>
                </a:lnTo>
                <a:lnTo>
                  <a:pt x="884" y="592"/>
                </a:lnTo>
                <a:lnTo>
                  <a:pt x="882" y="598"/>
                </a:lnTo>
                <a:lnTo>
                  <a:pt x="884" y="604"/>
                </a:lnTo>
                <a:lnTo>
                  <a:pt x="896" y="630"/>
                </a:lnTo>
                <a:lnTo>
                  <a:pt x="898" y="634"/>
                </a:lnTo>
                <a:lnTo>
                  <a:pt x="894" y="632"/>
                </a:lnTo>
                <a:lnTo>
                  <a:pt x="888" y="628"/>
                </a:lnTo>
                <a:lnTo>
                  <a:pt x="882" y="626"/>
                </a:lnTo>
                <a:lnTo>
                  <a:pt x="868" y="626"/>
                </a:lnTo>
                <a:lnTo>
                  <a:pt x="860" y="626"/>
                </a:lnTo>
                <a:lnTo>
                  <a:pt x="854" y="624"/>
                </a:lnTo>
                <a:lnTo>
                  <a:pt x="848" y="620"/>
                </a:lnTo>
                <a:lnTo>
                  <a:pt x="842" y="620"/>
                </a:lnTo>
                <a:lnTo>
                  <a:pt x="840" y="622"/>
                </a:lnTo>
                <a:lnTo>
                  <a:pt x="842" y="630"/>
                </a:lnTo>
                <a:lnTo>
                  <a:pt x="842" y="632"/>
                </a:lnTo>
                <a:lnTo>
                  <a:pt x="836" y="630"/>
                </a:lnTo>
                <a:lnTo>
                  <a:pt x="818" y="624"/>
                </a:lnTo>
                <a:lnTo>
                  <a:pt x="812" y="622"/>
                </a:lnTo>
                <a:lnTo>
                  <a:pt x="808" y="616"/>
                </a:lnTo>
                <a:lnTo>
                  <a:pt x="804" y="604"/>
                </a:lnTo>
                <a:lnTo>
                  <a:pt x="804" y="598"/>
                </a:lnTo>
                <a:lnTo>
                  <a:pt x="806" y="592"/>
                </a:lnTo>
                <a:lnTo>
                  <a:pt x="810" y="588"/>
                </a:lnTo>
                <a:lnTo>
                  <a:pt x="812" y="582"/>
                </a:lnTo>
                <a:lnTo>
                  <a:pt x="810" y="578"/>
                </a:lnTo>
                <a:lnTo>
                  <a:pt x="804" y="574"/>
                </a:lnTo>
                <a:lnTo>
                  <a:pt x="800" y="572"/>
                </a:lnTo>
                <a:lnTo>
                  <a:pt x="786" y="562"/>
                </a:lnTo>
                <a:lnTo>
                  <a:pt x="778" y="554"/>
                </a:lnTo>
                <a:lnTo>
                  <a:pt x="768" y="544"/>
                </a:lnTo>
                <a:lnTo>
                  <a:pt x="766" y="540"/>
                </a:lnTo>
                <a:lnTo>
                  <a:pt x="768" y="538"/>
                </a:lnTo>
                <a:lnTo>
                  <a:pt x="772" y="540"/>
                </a:lnTo>
                <a:lnTo>
                  <a:pt x="778" y="544"/>
                </a:lnTo>
                <a:lnTo>
                  <a:pt x="784" y="546"/>
                </a:lnTo>
                <a:lnTo>
                  <a:pt x="790" y="548"/>
                </a:lnTo>
                <a:lnTo>
                  <a:pt x="794" y="548"/>
                </a:lnTo>
                <a:lnTo>
                  <a:pt x="800" y="550"/>
                </a:lnTo>
                <a:lnTo>
                  <a:pt x="806" y="556"/>
                </a:lnTo>
                <a:lnTo>
                  <a:pt x="808" y="560"/>
                </a:lnTo>
                <a:lnTo>
                  <a:pt x="812" y="566"/>
                </a:lnTo>
                <a:lnTo>
                  <a:pt x="820" y="570"/>
                </a:lnTo>
                <a:lnTo>
                  <a:pt x="842" y="576"/>
                </a:lnTo>
                <a:lnTo>
                  <a:pt x="850" y="576"/>
                </a:lnTo>
                <a:lnTo>
                  <a:pt x="858" y="576"/>
                </a:lnTo>
                <a:lnTo>
                  <a:pt x="872" y="570"/>
                </a:lnTo>
                <a:lnTo>
                  <a:pt x="888" y="564"/>
                </a:lnTo>
                <a:lnTo>
                  <a:pt x="892" y="562"/>
                </a:lnTo>
                <a:lnTo>
                  <a:pt x="898" y="558"/>
                </a:lnTo>
                <a:lnTo>
                  <a:pt x="902" y="550"/>
                </a:lnTo>
                <a:lnTo>
                  <a:pt x="906" y="536"/>
                </a:lnTo>
                <a:lnTo>
                  <a:pt x="906" y="530"/>
                </a:lnTo>
                <a:lnTo>
                  <a:pt x="904" y="524"/>
                </a:lnTo>
                <a:lnTo>
                  <a:pt x="876" y="496"/>
                </a:lnTo>
                <a:lnTo>
                  <a:pt x="864" y="486"/>
                </a:lnTo>
                <a:lnTo>
                  <a:pt x="848" y="474"/>
                </a:lnTo>
                <a:lnTo>
                  <a:pt x="836" y="464"/>
                </a:lnTo>
                <a:lnTo>
                  <a:pt x="826" y="456"/>
                </a:lnTo>
                <a:lnTo>
                  <a:pt x="820" y="452"/>
                </a:lnTo>
                <a:lnTo>
                  <a:pt x="814" y="448"/>
                </a:lnTo>
                <a:lnTo>
                  <a:pt x="800" y="444"/>
                </a:lnTo>
                <a:lnTo>
                  <a:pt x="788" y="440"/>
                </a:lnTo>
                <a:lnTo>
                  <a:pt x="784" y="438"/>
                </a:lnTo>
                <a:lnTo>
                  <a:pt x="782" y="432"/>
                </a:lnTo>
                <a:lnTo>
                  <a:pt x="782" y="430"/>
                </a:lnTo>
                <a:lnTo>
                  <a:pt x="782" y="426"/>
                </a:lnTo>
                <a:lnTo>
                  <a:pt x="780" y="424"/>
                </a:lnTo>
                <a:lnTo>
                  <a:pt x="778" y="422"/>
                </a:lnTo>
                <a:lnTo>
                  <a:pt x="774" y="422"/>
                </a:lnTo>
                <a:lnTo>
                  <a:pt x="770" y="422"/>
                </a:lnTo>
                <a:lnTo>
                  <a:pt x="754" y="422"/>
                </a:lnTo>
                <a:lnTo>
                  <a:pt x="752" y="422"/>
                </a:lnTo>
                <a:lnTo>
                  <a:pt x="742" y="422"/>
                </a:lnTo>
                <a:lnTo>
                  <a:pt x="738" y="416"/>
                </a:lnTo>
                <a:lnTo>
                  <a:pt x="734" y="412"/>
                </a:lnTo>
                <a:lnTo>
                  <a:pt x="734" y="406"/>
                </a:lnTo>
                <a:lnTo>
                  <a:pt x="736" y="394"/>
                </a:lnTo>
                <a:lnTo>
                  <a:pt x="740" y="390"/>
                </a:lnTo>
                <a:lnTo>
                  <a:pt x="740" y="384"/>
                </a:lnTo>
                <a:lnTo>
                  <a:pt x="738" y="378"/>
                </a:lnTo>
                <a:lnTo>
                  <a:pt x="728" y="368"/>
                </a:lnTo>
                <a:lnTo>
                  <a:pt x="720" y="358"/>
                </a:lnTo>
                <a:lnTo>
                  <a:pt x="716" y="358"/>
                </a:lnTo>
                <a:lnTo>
                  <a:pt x="714" y="356"/>
                </a:lnTo>
                <a:lnTo>
                  <a:pt x="710" y="358"/>
                </a:lnTo>
                <a:lnTo>
                  <a:pt x="708" y="358"/>
                </a:lnTo>
                <a:lnTo>
                  <a:pt x="700" y="368"/>
                </a:lnTo>
                <a:lnTo>
                  <a:pt x="694" y="370"/>
                </a:lnTo>
                <a:lnTo>
                  <a:pt x="686" y="370"/>
                </a:lnTo>
                <a:lnTo>
                  <a:pt x="682" y="366"/>
                </a:lnTo>
                <a:lnTo>
                  <a:pt x="670" y="362"/>
                </a:lnTo>
                <a:lnTo>
                  <a:pt x="656" y="362"/>
                </a:lnTo>
                <a:lnTo>
                  <a:pt x="654" y="362"/>
                </a:lnTo>
                <a:lnTo>
                  <a:pt x="646" y="364"/>
                </a:lnTo>
                <a:lnTo>
                  <a:pt x="640" y="368"/>
                </a:lnTo>
                <a:lnTo>
                  <a:pt x="632" y="376"/>
                </a:lnTo>
                <a:lnTo>
                  <a:pt x="626" y="380"/>
                </a:lnTo>
                <a:lnTo>
                  <a:pt x="620" y="382"/>
                </a:lnTo>
                <a:lnTo>
                  <a:pt x="610" y="382"/>
                </a:lnTo>
                <a:lnTo>
                  <a:pt x="606" y="384"/>
                </a:lnTo>
                <a:lnTo>
                  <a:pt x="600" y="388"/>
                </a:lnTo>
                <a:lnTo>
                  <a:pt x="596" y="390"/>
                </a:lnTo>
                <a:lnTo>
                  <a:pt x="592" y="392"/>
                </a:lnTo>
                <a:lnTo>
                  <a:pt x="586" y="394"/>
                </a:lnTo>
                <a:lnTo>
                  <a:pt x="584" y="400"/>
                </a:lnTo>
                <a:lnTo>
                  <a:pt x="578" y="414"/>
                </a:lnTo>
                <a:lnTo>
                  <a:pt x="574" y="420"/>
                </a:lnTo>
                <a:lnTo>
                  <a:pt x="568" y="422"/>
                </a:lnTo>
                <a:lnTo>
                  <a:pt x="556" y="422"/>
                </a:lnTo>
                <a:lnTo>
                  <a:pt x="548" y="424"/>
                </a:lnTo>
                <a:lnTo>
                  <a:pt x="544" y="430"/>
                </a:lnTo>
                <a:lnTo>
                  <a:pt x="540" y="444"/>
                </a:lnTo>
                <a:lnTo>
                  <a:pt x="538" y="456"/>
                </a:lnTo>
                <a:lnTo>
                  <a:pt x="534" y="460"/>
                </a:lnTo>
                <a:lnTo>
                  <a:pt x="530" y="460"/>
                </a:lnTo>
                <a:lnTo>
                  <a:pt x="526" y="460"/>
                </a:lnTo>
                <a:lnTo>
                  <a:pt x="518" y="462"/>
                </a:lnTo>
                <a:lnTo>
                  <a:pt x="514" y="468"/>
                </a:lnTo>
                <a:lnTo>
                  <a:pt x="502" y="484"/>
                </a:lnTo>
                <a:lnTo>
                  <a:pt x="500" y="490"/>
                </a:lnTo>
                <a:lnTo>
                  <a:pt x="498" y="498"/>
                </a:lnTo>
                <a:lnTo>
                  <a:pt x="498" y="502"/>
                </a:lnTo>
                <a:lnTo>
                  <a:pt x="496" y="510"/>
                </a:lnTo>
                <a:lnTo>
                  <a:pt x="494" y="516"/>
                </a:lnTo>
                <a:lnTo>
                  <a:pt x="482" y="532"/>
                </a:lnTo>
                <a:lnTo>
                  <a:pt x="474" y="546"/>
                </a:lnTo>
                <a:lnTo>
                  <a:pt x="472" y="552"/>
                </a:lnTo>
                <a:lnTo>
                  <a:pt x="466" y="566"/>
                </a:lnTo>
                <a:lnTo>
                  <a:pt x="462" y="570"/>
                </a:lnTo>
                <a:lnTo>
                  <a:pt x="456" y="586"/>
                </a:lnTo>
                <a:lnTo>
                  <a:pt x="452" y="590"/>
                </a:lnTo>
                <a:lnTo>
                  <a:pt x="444" y="604"/>
                </a:lnTo>
                <a:lnTo>
                  <a:pt x="424" y="640"/>
                </a:lnTo>
                <a:lnTo>
                  <a:pt x="414" y="652"/>
                </a:lnTo>
                <a:lnTo>
                  <a:pt x="406" y="660"/>
                </a:lnTo>
                <a:lnTo>
                  <a:pt x="392" y="670"/>
                </a:lnTo>
                <a:lnTo>
                  <a:pt x="388" y="672"/>
                </a:lnTo>
                <a:lnTo>
                  <a:pt x="382" y="676"/>
                </a:lnTo>
                <a:lnTo>
                  <a:pt x="376" y="682"/>
                </a:lnTo>
                <a:lnTo>
                  <a:pt x="374" y="688"/>
                </a:lnTo>
                <a:lnTo>
                  <a:pt x="366" y="700"/>
                </a:lnTo>
                <a:lnTo>
                  <a:pt x="356" y="710"/>
                </a:lnTo>
                <a:lnTo>
                  <a:pt x="352" y="714"/>
                </a:lnTo>
                <a:lnTo>
                  <a:pt x="350" y="720"/>
                </a:lnTo>
                <a:lnTo>
                  <a:pt x="346" y="732"/>
                </a:lnTo>
                <a:lnTo>
                  <a:pt x="344" y="736"/>
                </a:lnTo>
                <a:lnTo>
                  <a:pt x="342" y="744"/>
                </a:lnTo>
                <a:lnTo>
                  <a:pt x="340" y="752"/>
                </a:lnTo>
                <a:lnTo>
                  <a:pt x="340" y="756"/>
                </a:lnTo>
                <a:lnTo>
                  <a:pt x="342" y="764"/>
                </a:lnTo>
                <a:lnTo>
                  <a:pt x="344" y="770"/>
                </a:lnTo>
                <a:lnTo>
                  <a:pt x="346" y="776"/>
                </a:lnTo>
                <a:lnTo>
                  <a:pt x="348" y="784"/>
                </a:lnTo>
                <a:lnTo>
                  <a:pt x="350" y="792"/>
                </a:lnTo>
                <a:lnTo>
                  <a:pt x="350" y="794"/>
                </a:lnTo>
                <a:lnTo>
                  <a:pt x="350" y="810"/>
                </a:lnTo>
                <a:lnTo>
                  <a:pt x="350" y="814"/>
                </a:lnTo>
                <a:lnTo>
                  <a:pt x="352" y="820"/>
                </a:lnTo>
                <a:lnTo>
                  <a:pt x="356" y="826"/>
                </a:lnTo>
                <a:lnTo>
                  <a:pt x="364" y="828"/>
                </a:lnTo>
                <a:lnTo>
                  <a:pt x="370" y="830"/>
                </a:lnTo>
                <a:lnTo>
                  <a:pt x="378" y="832"/>
                </a:lnTo>
                <a:lnTo>
                  <a:pt x="382" y="832"/>
                </a:lnTo>
                <a:lnTo>
                  <a:pt x="390" y="830"/>
                </a:lnTo>
                <a:lnTo>
                  <a:pt x="396" y="828"/>
                </a:lnTo>
                <a:lnTo>
                  <a:pt x="412" y="816"/>
                </a:lnTo>
                <a:lnTo>
                  <a:pt x="424" y="808"/>
                </a:lnTo>
                <a:lnTo>
                  <a:pt x="430" y="804"/>
                </a:lnTo>
                <a:lnTo>
                  <a:pt x="434" y="802"/>
                </a:lnTo>
                <a:lnTo>
                  <a:pt x="438" y="800"/>
                </a:lnTo>
                <a:lnTo>
                  <a:pt x="442" y="796"/>
                </a:lnTo>
                <a:lnTo>
                  <a:pt x="446" y="790"/>
                </a:lnTo>
                <a:lnTo>
                  <a:pt x="454" y="778"/>
                </a:lnTo>
                <a:lnTo>
                  <a:pt x="458" y="774"/>
                </a:lnTo>
                <a:lnTo>
                  <a:pt x="454" y="778"/>
                </a:lnTo>
                <a:lnTo>
                  <a:pt x="446" y="790"/>
                </a:lnTo>
                <a:lnTo>
                  <a:pt x="442" y="796"/>
                </a:lnTo>
                <a:lnTo>
                  <a:pt x="440" y="808"/>
                </a:lnTo>
                <a:lnTo>
                  <a:pt x="442" y="820"/>
                </a:lnTo>
                <a:lnTo>
                  <a:pt x="446" y="826"/>
                </a:lnTo>
                <a:lnTo>
                  <a:pt x="448" y="832"/>
                </a:lnTo>
                <a:lnTo>
                  <a:pt x="448" y="840"/>
                </a:lnTo>
                <a:lnTo>
                  <a:pt x="448" y="844"/>
                </a:lnTo>
                <a:lnTo>
                  <a:pt x="452" y="860"/>
                </a:lnTo>
                <a:lnTo>
                  <a:pt x="456" y="874"/>
                </a:lnTo>
                <a:lnTo>
                  <a:pt x="458" y="886"/>
                </a:lnTo>
                <a:lnTo>
                  <a:pt x="460" y="892"/>
                </a:lnTo>
                <a:lnTo>
                  <a:pt x="464" y="896"/>
                </a:lnTo>
                <a:lnTo>
                  <a:pt x="466" y="902"/>
                </a:lnTo>
                <a:lnTo>
                  <a:pt x="468" y="906"/>
                </a:lnTo>
                <a:lnTo>
                  <a:pt x="470" y="910"/>
                </a:lnTo>
                <a:lnTo>
                  <a:pt x="476" y="910"/>
                </a:lnTo>
                <a:lnTo>
                  <a:pt x="480" y="910"/>
                </a:lnTo>
                <a:lnTo>
                  <a:pt x="486" y="910"/>
                </a:lnTo>
                <a:lnTo>
                  <a:pt x="488" y="906"/>
                </a:lnTo>
                <a:lnTo>
                  <a:pt x="490" y="902"/>
                </a:lnTo>
                <a:lnTo>
                  <a:pt x="492" y="896"/>
                </a:lnTo>
                <a:lnTo>
                  <a:pt x="498" y="892"/>
                </a:lnTo>
                <a:lnTo>
                  <a:pt x="506" y="892"/>
                </a:lnTo>
                <a:lnTo>
                  <a:pt x="510" y="892"/>
                </a:lnTo>
                <a:lnTo>
                  <a:pt x="516" y="890"/>
                </a:lnTo>
                <a:lnTo>
                  <a:pt x="520" y="884"/>
                </a:lnTo>
                <a:lnTo>
                  <a:pt x="524" y="878"/>
                </a:lnTo>
                <a:lnTo>
                  <a:pt x="526" y="872"/>
                </a:lnTo>
                <a:lnTo>
                  <a:pt x="528" y="864"/>
                </a:lnTo>
                <a:lnTo>
                  <a:pt x="528" y="840"/>
                </a:lnTo>
                <a:lnTo>
                  <a:pt x="528" y="824"/>
                </a:lnTo>
                <a:lnTo>
                  <a:pt x="528" y="822"/>
                </a:lnTo>
                <a:lnTo>
                  <a:pt x="528" y="816"/>
                </a:lnTo>
                <a:lnTo>
                  <a:pt x="532" y="814"/>
                </a:lnTo>
                <a:lnTo>
                  <a:pt x="544" y="810"/>
                </a:lnTo>
                <a:lnTo>
                  <a:pt x="550" y="806"/>
                </a:lnTo>
                <a:lnTo>
                  <a:pt x="554" y="802"/>
                </a:lnTo>
                <a:lnTo>
                  <a:pt x="556" y="796"/>
                </a:lnTo>
                <a:lnTo>
                  <a:pt x="556" y="792"/>
                </a:lnTo>
                <a:lnTo>
                  <a:pt x="556" y="784"/>
                </a:lnTo>
                <a:lnTo>
                  <a:pt x="554" y="776"/>
                </a:lnTo>
                <a:lnTo>
                  <a:pt x="550" y="772"/>
                </a:lnTo>
                <a:lnTo>
                  <a:pt x="542" y="760"/>
                </a:lnTo>
                <a:lnTo>
                  <a:pt x="538" y="754"/>
                </a:lnTo>
                <a:lnTo>
                  <a:pt x="536" y="746"/>
                </a:lnTo>
                <a:lnTo>
                  <a:pt x="536" y="732"/>
                </a:lnTo>
                <a:lnTo>
                  <a:pt x="536" y="716"/>
                </a:lnTo>
                <a:lnTo>
                  <a:pt x="536" y="704"/>
                </a:lnTo>
                <a:lnTo>
                  <a:pt x="538" y="696"/>
                </a:lnTo>
                <a:lnTo>
                  <a:pt x="542" y="690"/>
                </a:lnTo>
                <a:lnTo>
                  <a:pt x="550" y="682"/>
                </a:lnTo>
                <a:lnTo>
                  <a:pt x="562" y="672"/>
                </a:lnTo>
                <a:lnTo>
                  <a:pt x="572" y="662"/>
                </a:lnTo>
                <a:lnTo>
                  <a:pt x="590" y="652"/>
                </a:lnTo>
                <a:lnTo>
                  <a:pt x="594" y="646"/>
                </a:lnTo>
                <a:lnTo>
                  <a:pt x="600" y="640"/>
                </a:lnTo>
                <a:lnTo>
                  <a:pt x="602" y="634"/>
                </a:lnTo>
                <a:lnTo>
                  <a:pt x="604" y="628"/>
                </a:lnTo>
                <a:lnTo>
                  <a:pt x="600" y="622"/>
                </a:lnTo>
                <a:lnTo>
                  <a:pt x="598" y="616"/>
                </a:lnTo>
                <a:lnTo>
                  <a:pt x="600" y="610"/>
                </a:lnTo>
                <a:lnTo>
                  <a:pt x="602" y="604"/>
                </a:lnTo>
                <a:lnTo>
                  <a:pt x="612" y="592"/>
                </a:lnTo>
                <a:lnTo>
                  <a:pt x="620" y="584"/>
                </a:lnTo>
                <a:lnTo>
                  <a:pt x="624" y="580"/>
                </a:lnTo>
                <a:lnTo>
                  <a:pt x="630" y="576"/>
                </a:lnTo>
                <a:lnTo>
                  <a:pt x="634" y="578"/>
                </a:lnTo>
                <a:lnTo>
                  <a:pt x="640" y="582"/>
                </a:lnTo>
                <a:lnTo>
                  <a:pt x="648" y="594"/>
                </a:lnTo>
                <a:lnTo>
                  <a:pt x="652" y="600"/>
                </a:lnTo>
                <a:lnTo>
                  <a:pt x="652" y="608"/>
                </a:lnTo>
                <a:lnTo>
                  <a:pt x="652" y="614"/>
                </a:lnTo>
                <a:lnTo>
                  <a:pt x="638" y="640"/>
                </a:lnTo>
                <a:lnTo>
                  <a:pt x="634" y="646"/>
                </a:lnTo>
                <a:lnTo>
                  <a:pt x="628" y="650"/>
                </a:lnTo>
                <a:lnTo>
                  <a:pt x="612" y="662"/>
                </a:lnTo>
                <a:lnTo>
                  <a:pt x="606" y="666"/>
                </a:lnTo>
                <a:lnTo>
                  <a:pt x="604" y="674"/>
                </a:lnTo>
                <a:lnTo>
                  <a:pt x="598" y="688"/>
                </a:lnTo>
                <a:lnTo>
                  <a:pt x="596" y="704"/>
                </a:lnTo>
                <a:lnTo>
                  <a:pt x="596" y="726"/>
                </a:lnTo>
                <a:lnTo>
                  <a:pt x="596" y="734"/>
                </a:lnTo>
                <a:lnTo>
                  <a:pt x="600" y="742"/>
                </a:lnTo>
                <a:lnTo>
                  <a:pt x="602" y="748"/>
                </a:lnTo>
                <a:lnTo>
                  <a:pt x="610" y="760"/>
                </a:lnTo>
                <a:lnTo>
                  <a:pt x="620" y="770"/>
                </a:lnTo>
                <a:lnTo>
                  <a:pt x="626" y="772"/>
                </a:lnTo>
                <a:lnTo>
                  <a:pt x="634" y="774"/>
                </a:lnTo>
                <a:lnTo>
                  <a:pt x="636" y="774"/>
                </a:lnTo>
                <a:lnTo>
                  <a:pt x="652" y="772"/>
                </a:lnTo>
                <a:lnTo>
                  <a:pt x="676" y="766"/>
                </a:lnTo>
                <a:lnTo>
                  <a:pt x="690" y="764"/>
                </a:lnTo>
                <a:lnTo>
                  <a:pt x="694" y="764"/>
                </a:lnTo>
                <a:lnTo>
                  <a:pt x="700" y="764"/>
                </a:lnTo>
                <a:lnTo>
                  <a:pt x="704" y="766"/>
                </a:lnTo>
                <a:lnTo>
                  <a:pt x="708" y="768"/>
                </a:lnTo>
                <a:lnTo>
                  <a:pt x="712" y="774"/>
                </a:lnTo>
                <a:lnTo>
                  <a:pt x="714" y="782"/>
                </a:lnTo>
                <a:lnTo>
                  <a:pt x="714" y="786"/>
                </a:lnTo>
                <a:lnTo>
                  <a:pt x="712" y="790"/>
                </a:lnTo>
                <a:lnTo>
                  <a:pt x="708" y="794"/>
                </a:lnTo>
                <a:lnTo>
                  <a:pt x="704" y="794"/>
                </a:lnTo>
                <a:lnTo>
                  <a:pt x="700" y="792"/>
                </a:lnTo>
                <a:lnTo>
                  <a:pt x="686" y="792"/>
                </a:lnTo>
                <a:lnTo>
                  <a:pt x="672" y="792"/>
                </a:lnTo>
                <a:lnTo>
                  <a:pt x="658" y="796"/>
                </a:lnTo>
                <a:lnTo>
                  <a:pt x="642" y="800"/>
                </a:lnTo>
                <a:lnTo>
                  <a:pt x="638" y="804"/>
                </a:lnTo>
                <a:lnTo>
                  <a:pt x="634" y="808"/>
                </a:lnTo>
                <a:lnTo>
                  <a:pt x="634" y="818"/>
                </a:lnTo>
                <a:lnTo>
                  <a:pt x="636" y="822"/>
                </a:lnTo>
                <a:lnTo>
                  <a:pt x="640" y="828"/>
                </a:lnTo>
                <a:lnTo>
                  <a:pt x="644" y="832"/>
                </a:lnTo>
                <a:lnTo>
                  <a:pt x="644" y="838"/>
                </a:lnTo>
                <a:lnTo>
                  <a:pt x="644" y="842"/>
                </a:lnTo>
                <a:lnTo>
                  <a:pt x="642" y="850"/>
                </a:lnTo>
                <a:lnTo>
                  <a:pt x="638" y="854"/>
                </a:lnTo>
                <a:lnTo>
                  <a:pt x="636" y="856"/>
                </a:lnTo>
                <a:lnTo>
                  <a:pt x="634" y="858"/>
                </a:lnTo>
                <a:lnTo>
                  <a:pt x="632" y="858"/>
                </a:lnTo>
                <a:lnTo>
                  <a:pt x="628" y="858"/>
                </a:lnTo>
                <a:lnTo>
                  <a:pt x="622" y="856"/>
                </a:lnTo>
                <a:lnTo>
                  <a:pt x="610" y="852"/>
                </a:lnTo>
                <a:lnTo>
                  <a:pt x="606" y="854"/>
                </a:lnTo>
                <a:lnTo>
                  <a:pt x="602" y="858"/>
                </a:lnTo>
                <a:lnTo>
                  <a:pt x="600" y="864"/>
                </a:lnTo>
                <a:lnTo>
                  <a:pt x="598" y="872"/>
                </a:lnTo>
                <a:lnTo>
                  <a:pt x="596" y="880"/>
                </a:lnTo>
                <a:lnTo>
                  <a:pt x="596" y="882"/>
                </a:lnTo>
                <a:lnTo>
                  <a:pt x="596" y="890"/>
                </a:lnTo>
                <a:lnTo>
                  <a:pt x="596" y="898"/>
                </a:lnTo>
                <a:lnTo>
                  <a:pt x="596" y="902"/>
                </a:lnTo>
                <a:lnTo>
                  <a:pt x="596" y="910"/>
                </a:lnTo>
                <a:lnTo>
                  <a:pt x="592" y="910"/>
                </a:lnTo>
                <a:lnTo>
                  <a:pt x="586" y="912"/>
                </a:lnTo>
                <a:lnTo>
                  <a:pt x="582" y="916"/>
                </a:lnTo>
                <a:lnTo>
                  <a:pt x="578" y="920"/>
                </a:lnTo>
                <a:lnTo>
                  <a:pt x="576" y="926"/>
                </a:lnTo>
                <a:lnTo>
                  <a:pt x="574" y="928"/>
                </a:lnTo>
                <a:lnTo>
                  <a:pt x="568" y="930"/>
                </a:lnTo>
                <a:lnTo>
                  <a:pt x="564" y="930"/>
                </a:lnTo>
                <a:lnTo>
                  <a:pt x="552" y="930"/>
                </a:lnTo>
                <a:lnTo>
                  <a:pt x="540" y="932"/>
                </a:lnTo>
                <a:lnTo>
                  <a:pt x="516" y="938"/>
                </a:lnTo>
                <a:lnTo>
                  <a:pt x="500" y="944"/>
                </a:lnTo>
                <a:lnTo>
                  <a:pt x="496" y="946"/>
                </a:lnTo>
                <a:lnTo>
                  <a:pt x="488" y="950"/>
                </a:lnTo>
                <a:lnTo>
                  <a:pt x="482" y="946"/>
                </a:lnTo>
                <a:lnTo>
                  <a:pt x="476" y="944"/>
                </a:lnTo>
                <a:lnTo>
                  <a:pt x="468" y="942"/>
                </a:lnTo>
                <a:lnTo>
                  <a:pt x="462" y="944"/>
                </a:lnTo>
                <a:lnTo>
                  <a:pt x="456" y="946"/>
                </a:lnTo>
                <a:lnTo>
                  <a:pt x="450" y="946"/>
                </a:lnTo>
                <a:lnTo>
                  <a:pt x="444" y="944"/>
                </a:lnTo>
                <a:lnTo>
                  <a:pt x="440" y="940"/>
                </a:lnTo>
                <a:lnTo>
                  <a:pt x="440" y="934"/>
                </a:lnTo>
                <a:lnTo>
                  <a:pt x="436" y="932"/>
                </a:lnTo>
                <a:lnTo>
                  <a:pt x="432" y="930"/>
                </a:lnTo>
                <a:lnTo>
                  <a:pt x="428" y="930"/>
                </a:lnTo>
                <a:lnTo>
                  <a:pt x="424" y="930"/>
                </a:lnTo>
                <a:lnTo>
                  <a:pt x="422" y="928"/>
                </a:lnTo>
                <a:lnTo>
                  <a:pt x="420" y="924"/>
                </a:lnTo>
                <a:lnTo>
                  <a:pt x="420" y="922"/>
                </a:lnTo>
                <a:lnTo>
                  <a:pt x="420" y="918"/>
                </a:lnTo>
                <a:lnTo>
                  <a:pt x="420" y="902"/>
                </a:lnTo>
                <a:lnTo>
                  <a:pt x="420" y="898"/>
                </a:lnTo>
                <a:lnTo>
                  <a:pt x="422" y="894"/>
                </a:lnTo>
                <a:lnTo>
                  <a:pt x="424" y="890"/>
                </a:lnTo>
                <a:lnTo>
                  <a:pt x="430" y="890"/>
                </a:lnTo>
                <a:lnTo>
                  <a:pt x="434" y="886"/>
                </a:lnTo>
                <a:lnTo>
                  <a:pt x="436" y="882"/>
                </a:lnTo>
                <a:lnTo>
                  <a:pt x="434" y="882"/>
                </a:lnTo>
                <a:lnTo>
                  <a:pt x="430" y="880"/>
                </a:lnTo>
                <a:lnTo>
                  <a:pt x="430" y="876"/>
                </a:lnTo>
                <a:lnTo>
                  <a:pt x="430" y="864"/>
                </a:lnTo>
                <a:lnTo>
                  <a:pt x="430" y="860"/>
                </a:lnTo>
                <a:lnTo>
                  <a:pt x="428" y="858"/>
                </a:lnTo>
                <a:lnTo>
                  <a:pt x="428" y="856"/>
                </a:lnTo>
                <a:lnTo>
                  <a:pt x="426" y="854"/>
                </a:lnTo>
                <a:lnTo>
                  <a:pt x="422" y="856"/>
                </a:lnTo>
                <a:lnTo>
                  <a:pt x="418" y="858"/>
                </a:lnTo>
                <a:lnTo>
                  <a:pt x="406" y="862"/>
                </a:lnTo>
                <a:lnTo>
                  <a:pt x="400" y="864"/>
                </a:lnTo>
                <a:lnTo>
                  <a:pt x="398" y="868"/>
                </a:lnTo>
                <a:lnTo>
                  <a:pt x="394" y="874"/>
                </a:lnTo>
                <a:lnTo>
                  <a:pt x="392" y="882"/>
                </a:lnTo>
                <a:lnTo>
                  <a:pt x="392" y="890"/>
                </a:lnTo>
                <a:lnTo>
                  <a:pt x="392" y="892"/>
                </a:lnTo>
                <a:lnTo>
                  <a:pt x="392" y="900"/>
                </a:lnTo>
                <a:lnTo>
                  <a:pt x="396" y="906"/>
                </a:lnTo>
                <a:lnTo>
                  <a:pt x="404" y="918"/>
                </a:lnTo>
                <a:lnTo>
                  <a:pt x="406" y="922"/>
                </a:lnTo>
                <a:lnTo>
                  <a:pt x="410" y="930"/>
                </a:lnTo>
                <a:lnTo>
                  <a:pt x="406" y="936"/>
                </a:lnTo>
                <a:lnTo>
                  <a:pt x="404" y="942"/>
                </a:lnTo>
                <a:lnTo>
                  <a:pt x="400" y="954"/>
                </a:lnTo>
                <a:lnTo>
                  <a:pt x="398" y="958"/>
                </a:lnTo>
                <a:lnTo>
                  <a:pt x="396" y="958"/>
                </a:lnTo>
                <a:lnTo>
                  <a:pt x="386" y="958"/>
                </a:lnTo>
                <a:lnTo>
                  <a:pt x="380" y="960"/>
                </a:lnTo>
                <a:lnTo>
                  <a:pt x="376" y="960"/>
                </a:lnTo>
                <a:lnTo>
                  <a:pt x="364" y="964"/>
                </a:lnTo>
                <a:lnTo>
                  <a:pt x="358" y="966"/>
                </a:lnTo>
                <a:lnTo>
                  <a:pt x="352" y="970"/>
                </a:lnTo>
                <a:lnTo>
                  <a:pt x="346" y="976"/>
                </a:lnTo>
                <a:lnTo>
                  <a:pt x="336" y="992"/>
                </a:lnTo>
                <a:lnTo>
                  <a:pt x="326" y="1004"/>
                </a:lnTo>
                <a:lnTo>
                  <a:pt x="320" y="1008"/>
                </a:lnTo>
                <a:lnTo>
                  <a:pt x="316" y="1012"/>
                </a:lnTo>
                <a:lnTo>
                  <a:pt x="312" y="1018"/>
                </a:lnTo>
                <a:lnTo>
                  <a:pt x="306" y="1024"/>
                </a:lnTo>
                <a:lnTo>
                  <a:pt x="298" y="1034"/>
                </a:lnTo>
                <a:lnTo>
                  <a:pt x="296" y="1040"/>
                </a:lnTo>
                <a:lnTo>
                  <a:pt x="292" y="1046"/>
                </a:lnTo>
                <a:lnTo>
                  <a:pt x="288" y="1048"/>
                </a:lnTo>
                <a:lnTo>
                  <a:pt x="282" y="1050"/>
                </a:lnTo>
                <a:lnTo>
                  <a:pt x="278" y="1054"/>
                </a:lnTo>
                <a:lnTo>
                  <a:pt x="276" y="1060"/>
                </a:lnTo>
                <a:lnTo>
                  <a:pt x="272" y="1064"/>
                </a:lnTo>
                <a:lnTo>
                  <a:pt x="264" y="1066"/>
                </a:lnTo>
                <a:lnTo>
                  <a:pt x="260" y="1066"/>
                </a:lnTo>
                <a:lnTo>
                  <a:pt x="256" y="1066"/>
                </a:lnTo>
                <a:lnTo>
                  <a:pt x="252" y="1062"/>
                </a:lnTo>
                <a:lnTo>
                  <a:pt x="252" y="1058"/>
                </a:lnTo>
                <a:lnTo>
                  <a:pt x="248" y="1058"/>
                </a:lnTo>
                <a:lnTo>
                  <a:pt x="244" y="1058"/>
                </a:lnTo>
                <a:lnTo>
                  <a:pt x="242" y="1062"/>
                </a:lnTo>
                <a:lnTo>
                  <a:pt x="242" y="1072"/>
                </a:lnTo>
                <a:lnTo>
                  <a:pt x="242" y="1076"/>
                </a:lnTo>
                <a:lnTo>
                  <a:pt x="238" y="1076"/>
                </a:lnTo>
                <a:lnTo>
                  <a:pt x="228" y="1076"/>
                </a:lnTo>
                <a:lnTo>
                  <a:pt x="218" y="1076"/>
                </a:lnTo>
                <a:lnTo>
                  <a:pt x="206" y="1080"/>
                </a:lnTo>
                <a:lnTo>
                  <a:pt x="202" y="1082"/>
                </a:lnTo>
                <a:lnTo>
                  <a:pt x="196" y="1086"/>
                </a:lnTo>
                <a:lnTo>
                  <a:pt x="194" y="1092"/>
                </a:lnTo>
                <a:lnTo>
                  <a:pt x="196" y="1096"/>
                </a:lnTo>
                <a:lnTo>
                  <a:pt x="202" y="1100"/>
                </a:lnTo>
                <a:lnTo>
                  <a:pt x="206" y="1102"/>
                </a:lnTo>
                <a:lnTo>
                  <a:pt x="214" y="1106"/>
                </a:lnTo>
                <a:lnTo>
                  <a:pt x="222" y="1106"/>
                </a:lnTo>
                <a:lnTo>
                  <a:pt x="226" y="1106"/>
                </a:lnTo>
                <a:lnTo>
                  <a:pt x="230" y="1108"/>
                </a:lnTo>
                <a:lnTo>
                  <a:pt x="234" y="1110"/>
                </a:lnTo>
                <a:lnTo>
                  <a:pt x="234" y="1116"/>
                </a:lnTo>
                <a:lnTo>
                  <a:pt x="238" y="1120"/>
                </a:lnTo>
                <a:lnTo>
                  <a:pt x="242" y="1126"/>
                </a:lnTo>
                <a:lnTo>
                  <a:pt x="242" y="1134"/>
                </a:lnTo>
                <a:lnTo>
                  <a:pt x="242" y="1138"/>
                </a:lnTo>
                <a:lnTo>
                  <a:pt x="244" y="1142"/>
                </a:lnTo>
                <a:lnTo>
                  <a:pt x="248" y="1146"/>
                </a:lnTo>
                <a:lnTo>
                  <a:pt x="252" y="1148"/>
                </a:lnTo>
                <a:lnTo>
                  <a:pt x="252" y="1154"/>
                </a:lnTo>
                <a:lnTo>
                  <a:pt x="252" y="1156"/>
                </a:lnTo>
                <a:lnTo>
                  <a:pt x="250" y="1172"/>
                </a:lnTo>
                <a:lnTo>
                  <a:pt x="244" y="1196"/>
                </a:lnTo>
                <a:lnTo>
                  <a:pt x="242" y="1204"/>
                </a:lnTo>
                <a:lnTo>
                  <a:pt x="234" y="1202"/>
                </a:lnTo>
                <a:lnTo>
                  <a:pt x="192" y="1194"/>
                </a:lnTo>
                <a:lnTo>
                  <a:pt x="176" y="1194"/>
                </a:lnTo>
                <a:lnTo>
                  <a:pt x="162" y="1194"/>
                </a:lnTo>
                <a:lnTo>
                  <a:pt x="150" y="1194"/>
                </a:lnTo>
                <a:lnTo>
                  <a:pt x="140" y="1194"/>
                </a:lnTo>
                <a:lnTo>
                  <a:pt x="134" y="1196"/>
                </a:lnTo>
                <a:lnTo>
                  <a:pt x="130" y="1198"/>
                </a:lnTo>
                <a:lnTo>
                  <a:pt x="128" y="1204"/>
                </a:lnTo>
                <a:lnTo>
                  <a:pt x="128" y="1212"/>
                </a:lnTo>
                <a:lnTo>
                  <a:pt x="132" y="1226"/>
                </a:lnTo>
                <a:lnTo>
                  <a:pt x="134" y="1234"/>
                </a:lnTo>
                <a:lnTo>
                  <a:pt x="130" y="1234"/>
                </a:lnTo>
                <a:lnTo>
                  <a:pt x="128" y="1234"/>
                </a:lnTo>
                <a:lnTo>
                  <a:pt x="128" y="1236"/>
                </a:lnTo>
                <a:lnTo>
                  <a:pt x="128" y="1240"/>
                </a:lnTo>
                <a:lnTo>
                  <a:pt x="132" y="1246"/>
                </a:lnTo>
                <a:lnTo>
                  <a:pt x="134" y="1254"/>
                </a:lnTo>
                <a:lnTo>
                  <a:pt x="134" y="1262"/>
                </a:lnTo>
                <a:lnTo>
                  <a:pt x="134" y="1264"/>
                </a:lnTo>
                <a:lnTo>
                  <a:pt x="134" y="1272"/>
                </a:lnTo>
                <a:lnTo>
                  <a:pt x="132" y="1280"/>
                </a:lnTo>
                <a:lnTo>
                  <a:pt x="128" y="1286"/>
                </a:lnTo>
                <a:lnTo>
                  <a:pt x="128" y="1292"/>
                </a:lnTo>
                <a:lnTo>
                  <a:pt x="130" y="1298"/>
                </a:lnTo>
                <a:lnTo>
                  <a:pt x="134" y="1304"/>
                </a:lnTo>
                <a:lnTo>
                  <a:pt x="134" y="1310"/>
                </a:lnTo>
                <a:lnTo>
                  <a:pt x="134" y="1314"/>
                </a:lnTo>
                <a:lnTo>
                  <a:pt x="136" y="1316"/>
                </a:lnTo>
                <a:lnTo>
                  <a:pt x="138" y="1320"/>
                </a:lnTo>
                <a:lnTo>
                  <a:pt x="140" y="1322"/>
                </a:lnTo>
                <a:lnTo>
                  <a:pt x="142" y="1322"/>
                </a:lnTo>
                <a:lnTo>
                  <a:pt x="146" y="1322"/>
                </a:lnTo>
                <a:lnTo>
                  <a:pt x="154" y="1322"/>
                </a:lnTo>
                <a:lnTo>
                  <a:pt x="160" y="1322"/>
                </a:lnTo>
                <a:lnTo>
                  <a:pt x="164" y="1322"/>
                </a:lnTo>
                <a:lnTo>
                  <a:pt x="170" y="1326"/>
                </a:lnTo>
                <a:lnTo>
                  <a:pt x="178" y="1334"/>
                </a:lnTo>
                <a:lnTo>
                  <a:pt x="184" y="1338"/>
                </a:lnTo>
                <a:lnTo>
                  <a:pt x="192" y="1338"/>
                </a:lnTo>
                <a:lnTo>
                  <a:pt x="206" y="1334"/>
                </a:lnTo>
                <a:lnTo>
                  <a:pt x="220" y="1328"/>
                </a:lnTo>
                <a:lnTo>
                  <a:pt x="234" y="1324"/>
                </a:lnTo>
                <a:lnTo>
                  <a:pt x="242" y="1320"/>
                </a:lnTo>
                <a:lnTo>
                  <a:pt x="246" y="1314"/>
                </a:lnTo>
                <a:lnTo>
                  <a:pt x="248" y="1308"/>
                </a:lnTo>
                <a:lnTo>
                  <a:pt x="258" y="1296"/>
                </a:lnTo>
                <a:lnTo>
                  <a:pt x="266" y="1288"/>
                </a:lnTo>
                <a:lnTo>
                  <a:pt x="270" y="1282"/>
                </a:lnTo>
                <a:lnTo>
                  <a:pt x="272" y="1276"/>
                </a:lnTo>
                <a:lnTo>
                  <a:pt x="274" y="1264"/>
                </a:lnTo>
                <a:lnTo>
                  <a:pt x="280" y="1250"/>
                </a:lnTo>
                <a:lnTo>
                  <a:pt x="282" y="1244"/>
                </a:lnTo>
                <a:lnTo>
                  <a:pt x="288" y="1238"/>
                </a:lnTo>
                <a:lnTo>
                  <a:pt x="304" y="1228"/>
                </a:lnTo>
                <a:lnTo>
                  <a:pt x="310" y="1224"/>
                </a:lnTo>
                <a:lnTo>
                  <a:pt x="316" y="1216"/>
                </a:lnTo>
                <a:lnTo>
                  <a:pt x="318" y="1212"/>
                </a:lnTo>
                <a:lnTo>
                  <a:pt x="322" y="1206"/>
                </a:lnTo>
                <a:lnTo>
                  <a:pt x="326" y="1204"/>
                </a:lnTo>
                <a:lnTo>
                  <a:pt x="340" y="1204"/>
                </a:lnTo>
                <a:lnTo>
                  <a:pt x="342" y="1204"/>
                </a:lnTo>
                <a:lnTo>
                  <a:pt x="350" y="1202"/>
                </a:lnTo>
                <a:lnTo>
                  <a:pt x="358" y="1200"/>
                </a:lnTo>
                <a:lnTo>
                  <a:pt x="374" y="1188"/>
                </a:lnTo>
                <a:lnTo>
                  <a:pt x="380" y="1186"/>
                </a:lnTo>
                <a:lnTo>
                  <a:pt x="386" y="1184"/>
                </a:lnTo>
                <a:lnTo>
                  <a:pt x="390" y="1182"/>
                </a:lnTo>
                <a:lnTo>
                  <a:pt x="396" y="1180"/>
                </a:lnTo>
                <a:lnTo>
                  <a:pt x="402" y="1178"/>
                </a:lnTo>
                <a:lnTo>
                  <a:pt x="408" y="1178"/>
                </a:lnTo>
                <a:lnTo>
                  <a:pt x="412" y="1180"/>
                </a:lnTo>
                <a:lnTo>
                  <a:pt x="420" y="1186"/>
                </a:lnTo>
                <a:lnTo>
                  <a:pt x="424" y="1192"/>
                </a:lnTo>
                <a:lnTo>
                  <a:pt x="436" y="1208"/>
                </a:lnTo>
                <a:lnTo>
                  <a:pt x="444" y="1220"/>
                </a:lnTo>
                <a:lnTo>
                  <a:pt x="446" y="1226"/>
                </a:lnTo>
                <a:lnTo>
                  <a:pt x="450" y="1232"/>
                </a:lnTo>
                <a:lnTo>
                  <a:pt x="456" y="1236"/>
                </a:lnTo>
                <a:lnTo>
                  <a:pt x="482" y="1250"/>
                </a:lnTo>
                <a:lnTo>
                  <a:pt x="488" y="1254"/>
                </a:lnTo>
                <a:lnTo>
                  <a:pt x="492" y="1260"/>
                </a:lnTo>
                <a:lnTo>
                  <a:pt x="502" y="1274"/>
                </a:lnTo>
                <a:lnTo>
                  <a:pt x="506" y="1282"/>
                </a:lnTo>
                <a:lnTo>
                  <a:pt x="506" y="1290"/>
                </a:lnTo>
                <a:lnTo>
                  <a:pt x="506" y="1304"/>
                </a:lnTo>
                <a:lnTo>
                  <a:pt x="506" y="1312"/>
                </a:lnTo>
                <a:lnTo>
                  <a:pt x="508" y="1316"/>
                </a:lnTo>
                <a:lnTo>
                  <a:pt x="510" y="1316"/>
                </a:lnTo>
                <a:lnTo>
                  <a:pt x="512" y="1316"/>
                </a:lnTo>
                <a:lnTo>
                  <a:pt x="514" y="1312"/>
                </a:lnTo>
                <a:lnTo>
                  <a:pt x="518" y="1302"/>
                </a:lnTo>
                <a:lnTo>
                  <a:pt x="522" y="1294"/>
                </a:lnTo>
                <a:lnTo>
                  <a:pt x="524" y="1288"/>
                </a:lnTo>
                <a:lnTo>
                  <a:pt x="526" y="1282"/>
                </a:lnTo>
                <a:lnTo>
                  <a:pt x="528" y="1274"/>
                </a:lnTo>
                <a:lnTo>
                  <a:pt x="528" y="1270"/>
                </a:lnTo>
                <a:lnTo>
                  <a:pt x="528" y="1268"/>
                </a:lnTo>
                <a:lnTo>
                  <a:pt x="530" y="1266"/>
                </a:lnTo>
                <a:lnTo>
                  <a:pt x="532" y="1266"/>
                </a:lnTo>
                <a:lnTo>
                  <a:pt x="534" y="1266"/>
                </a:lnTo>
                <a:lnTo>
                  <a:pt x="540" y="1268"/>
                </a:lnTo>
                <a:lnTo>
                  <a:pt x="552" y="1272"/>
                </a:lnTo>
                <a:lnTo>
                  <a:pt x="554" y="1272"/>
                </a:lnTo>
                <a:lnTo>
                  <a:pt x="554" y="1270"/>
                </a:lnTo>
                <a:lnTo>
                  <a:pt x="552" y="1266"/>
                </a:lnTo>
                <a:lnTo>
                  <a:pt x="534" y="1248"/>
                </a:lnTo>
                <a:lnTo>
                  <a:pt x="520" y="1240"/>
                </a:lnTo>
                <a:lnTo>
                  <a:pt x="516" y="1236"/>
                </a:lnTo>
                <a:lnTo>
                  <a:pt x="504" y="1228"/>
                </a:lnTo>
                <a:lnTo>
                  <a:pt x="494" y="1216"/>
                </a:lnTo>
                <a:lnTo>
                  <a:pt x="484" y="1200"/>
                </a:lnTo>
                <a:lnTo>
                  <a:pt x="476" y="1188"/>
                </a:lnTo>
                <a:lnTo>
                  <a:pt x="472" y="1182"/>
                </a:lnTo>
                <a:lnTo>
                  <a:pt x="470" y="1174"/>
                </a:lnTo>
                <a:lnTo>
                  <a:pt x="468" y="1166"/>
                </a:lnTo>
                <a:lnTo>
                  <a:pt x="468" y="1164"/>
                </a:lnTo>
                <a:lnTo>
                  <a:pt x="470" y="1158"/>
                </a:lnTo>
                <a:lnTo>
                  <a:pt x="474" y="1156"/>
                </a:lnTo>
                <a:lnTo>
                  <a:pt x="478" y="1154"/>
                </a:lnTo>
                <a:lnTo>
                  <a:pt x="482" y="1156"/>
                </a:lnTo>
                <a:lnTo>
                  <a:pt x="488" y="1156"/>
                </a:lnTo>
                <a:lnTo>
                  <a:pt x="496" y="1162"/>
                </a:lnTo>
                <a:lnTo>
                  <a:pt x="502" y="1168"/>
                </a:lnTo>
                <a:lnTo>
                  <a:pt x="508" y="1176"/>
                </a:lnTo>
                <a:lnTo>
                  <a:pt x="510" y="1182"/>
                </a:lnTo>
                <a:lnTo>
                  <a:pt x="516" y="1196"/>
                </a:lnTo>
                <a:lnTo>
                  <a:pt x="520" y="1204"/>
                </a:lnTo>
                <a:lnTo>
                  <a:pt x="524" y="1208"/>
                </a:lnTo>
                <a:lnTo>
                  <a:pt x="540" y="1220"/>
                </a:lnTo>
                <a:lnTo>
                  <a:pt x="548" y="1224"/>
                </a:lnTo>
                <a:lnTo>
                  <a:pt x="552" y="1230"/>
                </a:lnTo>
                <a:lnTo>
                  <a:pt x="560" y="1238"/>
                </a:lnTo>
                <a:lnTo>
                  <a:pt x="564" y="1244"/>
                </a:lnTo>
                <a:lnTo>
                  <a:pt x="566" y="1248"/>
                </a:lnTo>
                <a:lnTo>
                  <a:pt x="570" y="1260"/>
                </a:lnTo>
                <a:lnTo>
                  <a:pt x="572" y="1266"/>
                </a:lnTo>
                <a:lnTo>
                  <a:pt x="576" y="1272"/>
                </a:lnTo>
                <a:lnTo>
                  <a:pt x="580" y="1280"/>
                </a:lnTo>
                <a:lnTo>
                  <a:pt x="584" y="1286"/>
                </a:lnTo>
                <a:lnTo>
                  <a:pt x="588" y="1290"/>
                </a:lnTo>
                <a:lnTo>
                  <a:pt x="594" y="1292"/>
                </a:lnTo>
                <a:lnTo>
                  <a:pt x="598" y="1292"/>
                </a:lnTo>
                <a:lnTo>
                  <a:pt x="602" y="1294"/>
                </a:lnTo>
                <a:lnTo>
                  <a:pt x="602" y="1296"/>
                </a:lnTo>
                <a:lnTo>
                  <a:pt x="602" y="1298"/>
                </a:lnTo>
                <a:lnTo>
                  <a:pt x="598" y="1304"/>
                </a:lnTo>
                <a:lnTo>
                  <a:pt x="596" y="1310"/>
                </a:lnTo>
                <a:lnTo>
                  <a:pt x="596" y="1314"/>
                </a:lnTo>
                <a:lnTo>
                  <a:pt x="598" y="1320"/>
                </a:lnTo>
                <a:lnTo>
                  <a:pt x="604" y="1326"/>
                </a:lnTo>
                <a:lnTo>
                  <a:pt x="608" y="1328"/>
                </a:lnTo>
                <a:lnTo>
                  <a:pt x="616" y="1330"/>
                </a:lnTo>
                <a:lnTo>
                  <a:pt x="620" y="1326"/>
                </a:lnTo>
                <a:lnTo>
                  <a:pt x="624" y="1322"/>
                </a:lnTo>
                <a:lnTo>
                  <a:pt x="626" y="1316"/>
                </a:lnTo>
                <a:lnTo>
                  <a:pt x="628" y="1312"/>
                </a:lnTo>
                <a:lnTo>
                  <a:pt x="632" y="1308"/>
                </a:lnTo>
                <a:lnTo>
                  <a:pt x="638" y="1306"/>
                </a:lnTo>
                <a:lnTo>
                  <a:pt x="640" y="1304"/>
                </a:lnTo>
                <a:lnTo>
                  <a:pt x="642" y="1302"/>
                </a:lnTo>
                <a:lnTo>
                  <a:pt x="640" y="1300"/>
                </a:lnTo>
                <a:lnTo>
                  <a:pt x="640" y="1296"/>
                </a:lnTo>
                <a:lnTo>
                  <a:pt x="632" y="1288"/>
                </a:lnTo>
                <a:lnTo>
                  <a:pt x="628" y="1282"/>
                </a:lnTo>
                <a:lnTo>
                  <a:pt x="626" y="1278"/>
                </a:lnTo>
                <a:lnTo>
                  <a:pt x="624" y="1272"/>
                </a:lnTo>
                <a:lnTo>
                  <a:pt x="620" y="1268"/>
                </a:lnTo>
                <a:lnTo>
                  <a:pt x="620" y="1266"/>
                </a:lnTo>
                <a:lnTo>
                  <a:pt x="620" y="1264"/>
                </a:lnTo>
                <a:lnTo>
                  <a:pt x="624" y="1260"/>
                </a:lnTo>
                <a:lnTo>
                  <a:pt x="638" y="1256"/>
                </a:lnTo>
                <a:lnTo>
                  <a:pt x="652" y="1254"/>
                </a:lnTo>
                <a:lnTo>
                  <a:pt x="656" y="1254"/>
                </a:lnTo>
                <a:lnTo>
                  <a:pt x="664" y="1254"/>
                </a:lnTo>
                <a:lnTo>
                  <a:pt x="668" y="1260"/>
                </a:lnTo>
                <a:lnTo>
                  <a:pt x="670" y="1266"/>
                </a:lnTo>
                <a:lnTo>
                  <a:pt x="674" y="1272"/>
                </a:lnTo>
                <a:lnTo>
                  <a:pt x="678" y="1280"/>
                </a:lnTo>
                <a:lnTo>
                  <a:pt x="680" y="1284"/>
                </a:lnTo>
                <a:lnTo>
                  <a:pt x="688" y="1300"/>
                </a:lnTo>
                <a:lnTo>
                  <a:pt x="690" y="1304"/>
                </a:lnTo>
                <a:lnTo>
                  <a:pt x="698" y="1318"/>
                </a:lnTo>
                <a:lnTo>
                  <a:pt x="700" y="1324"/>
                </a:lnTo>
                <a:lnTo>
                  <a:pt x="704" y="1328"/>
                </a:lnTo>
                <a:lnTo>
                  <a:pt x="712" y="1330"/>
                </a:lnTo>
                <a:lnTo>
                  <a:pt x="734" y="1330"/>
                </a:lnTo>
                <a:lnTo>
                  <a:pt x="748" y="1330"/>
                </a:lnTo>
                <a:lnTo>
                  <a:pt x="760" y="1334"/>
                </a:lnTo>
                <a:lnTo>
                  <a:pt x="774" y="1338"/>
                </a:lnTo>
                <a:lnTo>
                  <a:pt x="782" y="1338"/>
                </a:lnTo>
                <a:lnTo>
                  <a:pt x="788" y="1338"/>
                </a:lnTo>
                <a:lnTo>
                  <a:pt x="794" y="1334"/>
                </a:lnTo>
                <a:lnTo>
                  <a:pt x="802" y="1332"/>
                </a:lnTo>
                <a:lnTo>
                  <a:pt x="808" y="1334"/>
                </a:lnTo>
                <a:lnTo>
                  <a:pt x="814" y="1338"/>
                </a:lnTo>
                <a:lnTo>
                  <a:pt x="820" y="1340"/>
                </a:lnTo>
                <a:lnTo>
                  <a:pt x="824" y="1348"/>
                </a:lnTo>
                <a:lnTo>
                  <a:pt x="826" y="1354"/>
                </a:lnTo>
                <a:lnTo>
                  <a:pt x="828" y="1360"/>
                </a:lnTo>
                <a:lnTo>
                  <a:pt x="828" y="1368"/>
                </a:lnTo>
                <a:lnTo>
                  <a:pt x="814" y="1402"/>
                </a:lnTo>
                <a:lnTo>
                  <a:pt x="810" y="1408"/>
                </a:lnTo>
                <a:lnTo>
                  <a:pt x="806" y="1410"/>
                </a:lnTo>
                <a:lnTo>
                  <a:pt x="802" y="1412"/>
                </a:lnTo>
                <a:lnTo>
                  <a:pt x="798" y="1416"/>
                </a:lnTo>
                <a:lnTo>
                  <a:pt x="796" y="1422"/>
                </a:lnTo>
                <a:lnTo>
                  <a:pt x="792" y="1428"/>
                </a:lnTo>
                <a:lnTo>
                  <a:pt x="786" y="1434"/>
                </a:lnTo>
                <a:lnTo>
                  <a:pt x="780" y="1438"/>
                </a:lnTo>
                <a:lnTo>
                  <a:pt x="774" y="1438"/>
                </a:lnTo>
                <a:lnTo>
                  <a:pt x="760" y="1438"/>
                </a:lnTo>
                <a:lnTo>
                  <a:pt x="754" y="1438"/>
                </a:lnTo>
                <a:lnTo>
                  <a:pt x="748" y="1434"/>
                </a:lnTo>
                <a:lnTo>
                  <a:pt x="742" y="1430"/>
                </a:lnTo>
                <a:lnTo>
                  <a:pt x="734" y="1430"/>
                </a:lnTo>
                <a:lnTo>
                  <a:pt x="712" y="1436"/>
                </a:lnTo>
                <a:lnTo>
                  <a:pt x="704" y="1438"/>
                </a:lnTo>
                <a:lnTo>
                  <a:pt x="696" y="1436"/>
                </a:lnTo>
                <a:lnTo>
                  <a:pt x="682" y="1432"/>
                </a:lnTo>
                <a:lnTo>
                  <a:pt x="666" y="1428"/>
                </a:lnTo>
                <a:lnTo>
                  <a:pt x="662" y="1428"/>
                </a:lnTo>
                <a:lnTo>
                  <a:pt x="656" y="1428"/>
                </a:lnTo>
                <a:lnTo>
                  <a:pt x="650" y="1424"/>
                </a:lnTo>
                <a:lnTo>
                  <a:pt x="638" y="1416"/>
                </a:lnTo>
                <a:lnTo>
                  <a:pt x="632" y="1412"/>
                </a:lnTo>
                <a:lnTo>
                  <a:pt x="626" y="1410"/>
                </a:lnTo>
                <a:lnTo>
                  <a:pt x="618" y="1410"/>
                </a:lnTo>
                <a:lnTo>
                  <a:pt x="614" y="1410"/>
                </a:lnTo>
                <a:lnTo>
                  <a:pt x="598" y="1412"/>
                </a:lnTo>
                <a:lnTo>
                  <a:pt x="584" y="1416"/>
                </a:lnTo>
                <a:lnTo>
                  <a:pt x="578" y="1420"/>
                </a:lnTo>
                <a:lnTo>
                  <a:pt x="576" y="1428"/>
                </a:lnTo>
                <a:lnTo>
                  <a:pt x="576" y="1430"/>
                </a:lnTo>
                <a:lnTo>
                  <a:pt x="574" y="1438"/>
                </a:lnTo>
                <a:lnTo>
                  <a:pt x="570" y="1442"/>
                </a:lnTo>
                <a:lnTo>
                  <a:pt x="554" y="1446"/>
                </a:lnTo>
                <a:lnTo>
                  <a:pt x="548" y="1446"/>
                </a:lnTo>
                <a:lnTo>
                  <a:pt x="542" y="1442"/>
                </a:lnTo>
                <a:lnTo>
                  <a:pt x="534" y="1434"/>
                </a:lnTo>
                <a:lnTo>
                  <a:pt x="522" y="1424"/>
                </a:lnTo>
                <a:lnTo>
                  <a:pt x="512" y="1414"/>
                </a:lnTo>
                <a:lnTo>
                  <a:pt x="508" y="1410"/>
                </a:lnTo>
                <a:lnTo>
                  <a:pt x="500" y="1410"/>
                </a:lnTo>
                <a:lnTo>
                  <a:pt x="476" y="1410"/>
                </a:lnTo>
                <a:lnTo>
                  <a:pt x="470" y="1408"/>
                </a:lnTo>
                <a:lnTo>
                  <a:pt x="462" y="1406"/>
                </a:lnTo>
                <a:lnTo>
                  <a:pt x="456" y="1404"/>
                </a:lnTo>
                <a:lnTo>
                  <a:pt x="442" y="1396"/>
                </a:lnTo>
                <a:lnTo>
                  <a:pt x="436" y="1394"/>
                </a:lnTo>
                <a:lnTo>
                  <a:pt x="424" y="1386"/>
                </a:lnTo>
                <a:lnTo>
                  <a:pt x="422" y="1380"/>
                </a:lnTo>
                <a:lnTo>
                  <a:pt x="424" y="1374"/>
                </a:lnTo>
                <a:lnTo>
                  <a:pt x="434" y="1358"/>
                </a:lnTo>
                <a:lnTo>
                  <a:pt x="436" y="1350"/>
                </a:lnTo>
                <a:lnTo>
                  <a:pt x="436" y="1344"/>
                </a:lnTo>
                <a:lnTo>
                  <a:pt x="434" y="1338"/>
                </a:lnTo>
                <a:lnTo>
                  <a:pt x="428" y="1332"/>
                </a:lnTo>
                <a:lnTo>
                  <a:pt x="422" y="1328"/>
                </a:lnTo>
                <a:lnTo>
                  <a:pt x="418" y="1326"/>
                </a:lnTo>
                <a:lnTo>
                  <a:pt x="406" y="1322"/>
                </a:lnTo>
                <a:lnTo>
                  <a:pt x="402" y="1322"/>
                </a:lnTo>
                <a:lnTo>
                  <a:pt x="400" y="1324"/>
                </a:lnTo>
                <a:lnTo>
                  <a:pt x="400" y="1328"/>
                </a:lnTo>
                <a:lnTo>
                  <a:pt x="400" y="1324"/>
                </a:lnTo>
                <a:lnTo>
                  <a:pt x="398" y="1324"/>
                </a:lnTo>
                <a:lnTo>
                  <a:pt x="396" y="1326"/>
                </a:lnTo>
                <a:lnTo>
                  <a:pt x="390" y="1330"/>
                </a:lnTo>
                <a:lnTo>
                  <a:pt x="382" y="1332"/>
                </a:lnTo>
                <a:lnTo>
                  <a:pt x="378" y="1332"/>
                </a:lnTo>
                <a:lnTo>
                  <a:pt x="362" y="1332"/>
                </a:lnTo>
                <a:lnTo>
                  <a:pt x="320" y="1332"/>
                </a:lnTo>
                <a:lnTo>
                  <a:pt x="312" y="1332"/>
                </a:lnTo>
                <a:lnTo>
                  <a:pt x="304" y="1334"/>
                </a:lnTo>
                <a:lnTo>
                  <a:pt x="270" y="1348"/>
                </a:lnTo>
                <a:lnTo>
                  <a:pt x="254" y="1354"/>
                </a:lnTo>
                <a:lnTo>
                  <a:pt x="250" y="1358"/>
                </a:lnTo>
                <a:lnTo>
                  <a:pt x="244" y="1360"/>
                </a:lnTo>
                <a:lnTo>
                  <a:pt x="242" y="1362"/>
                </a:lnTo>
                <a:lnTo>
                  <a:pt x="242" y="1364"/>
                </a:lnTo>
                <a:lnTo>
                  <a:pt x="242" y="1362"/>
                </a:lnTo>
                <a:lnTo>
                  <a:pt x="240" y="1362"/>
                </a:lnTo>
                <a:lnTo>
                  <a:pt x="238" y="1360"/>
                </a:lnTo>
                <a:lnTo>
                  <a:pt x="224" y="1360"/>
                </a:lnTo>
                <a:lnTo>
                  <a:pt x="220" y="1360"/>
                </a:lnTo>
                <a:lnTo>
                  <a:pt x="208" y="1360"/>
                </a:lnTo>
                <a:lnTo>
                  <a:pt x="196" y="1356"/>
                </a:lnTo>
                <a:lnTo>
                  <a:pt x="190" y="1354"/>
                </a:lnTo>
                <a:lnTo>
                  <a:pt x="188" y="1354"/>
                </a:lnTo>
                <a:lnTo>
                  <a:pt x="184" y="1354"/>
                </a:lnTo>
                <a:lnTo>
                  <a:pt x="182" y="1356"/>
                </a:lnTo>
                <a:lnTo>
                  <a:pt x="180" y="1358"/>
                </a:lnTo>
                <a:lnTo>
                  <a:pt x="168" y="1374"/>
                </a:lnTo>
                <a:lnTo>
                  <a:pt x="158" y="1386"/>
                </a:lnTo>
                <a:lnTo>
                  <a:pt x="150" y="1394"/>
                </a:lnTo>
                <a:lnTo>
                  <a:pt x="140" y="1406"/>
                </a:lnTo>
                <a:lnTo>
                  <a:pt x="130" y="1422"/>
                </a:lnTo>
                <a:lnTo>
                  <a:pt x="122" y="1436"/>
                </a:lnTo>
                <a:lnTo>
                  <a:pt x="116" y="1460"/>
                </a:lnTo>
                <a:lnTo>
                  <a:pt x="114" y="1466"/>
                </a:lnTo>
                <a:lnTo>
                  <a:pt x="108" y="1472"/>
                </a:lnTo>
                <a:lnTo>
                  <a:pt x="82" y="1484"/>
                </a:lnTo>
                <a:lnTo>
                  <a:pt x="70" y="1492"/>
                </a:lnTo>
                <a:lnTo>
                  <a:pt x="66" y="1498"/>
                </a:lnTo>
                <a:lnTo>
                  <a:pt x="62" y="1502"/>
                </a:lnTo>
                <a:lnTo>
                  <a:pt x="52" y="1514"/>
                </a:lnTo>
                <a:lnTo>
                  <a:pt x="32" y="1550"/>
                </a:lnTo>
                <a:lnTo>
                  <a:pt x="24" y="1564"/>
                </a:lnTo>
                <a:lnTo>
                  <a:pt x="12" y="1598"/>
                </a:lnTo>
                <a:lnTo>
                  <a:pt x="8" y="1606"/>
                </a:lnTo>
                <a:lnTo>
                  <a:pt x="10" y="1614"/>
                </a:lnTo>
                <a:lnTo>
                  <a:pt x="16" y="1626"/>
                </a:lnTo>
                <a:lnTo>
                  <a:pt x="18" y="1642"/>
                </a:lnTo>
                <a:lnTo>
                  <a:pt x="18" y="1666"/>
                </a:lnTo>
                <a:lnTo>
                  <a:pt x="16" y="1672"/>
                </a:lnTo>
                <a:lnTo>
                  <a:pt x="12" y="1678"/>
                </a:lnTo>
                <a:lnTo>
                  <a:pt x="8" y="1684"/>
                </a:lnTo>
                <a:lnTo>
                  <a:pt x="6" y="1692"/>
                </a:lnTo>
                <a:lnTo>
                  <a:pt x="0" y="1706"/>
                </a:lnTo>
                <a:lnTo>
                  <a:pt x="0" y="1712"/>
                </a:lnTo>
                <a:lnTo>
                  <a:pt x="0" y="1720"/>
                </a:lnTo>
                <a:lnTo>
                  <a:pt x="6" y="1744"/>
                </a:lnTo>
                <a:lnTo>
                  <a:pt x="8" y="1750"/>
                </a:lnTo>
                <a:lnTo>
                  <a:pt x="12" y="1752"/>
                </a:lnTo>
                <a:lnTo>
                  <a:pt x="18" y="1752"/>
                </a:lnTo>
                <a:lnTo>
                  <a:pt x="20" y="1752"/>
                </a:lnTo>
                <a:lnTo>
                  <a:pt x="18" y="1752"/>
                </a:lnTo>
                <a:lnTo>
                  <a:pt x="20" y="1760"/>
                </a:lnTo>
                <a:lnTo>
                  <a:pt x="24" y="1764"/>
                </a:lnTo>
                <a:lnTo>
                  <a:pt x="26" y="1768"/>
                </a:lnTo>
                <a:lnTo>
                  <a:pt x="30" y="1770"/>
                </a:lnTo>
                <a:lnTo>
                  <a:pt x="32" y="1768"/>
                </a:lnTo>
                <a:lnTo>
                  <a:pt x="30" y="1770"/>
                </a:lnTo>
                <a:lnTo>
                  <a:pt x="30" y="1772"/>
                </a:lnTo>
                <a:lnTo>
                  <a:pt x="32" y="1772"/>
                </a:lnTo>
                <a:lnTo>
                  <a:pt x="36" y="1774"/>
                </a:lnTo>
                <a:lnTo>
                  <a:pt x="40" y="1778"/>
                </a:lnTo>
                <a:lnTo>
                  <a:pt x="52" y="1804"/>
                </a:lnTo>
                <a:lnTo>
                  <a:pt x="56" y="1810"/>
                </a:lnTo>
                <a:lnTo>
                  <a:pt x="60" y="1816"/>
                </a:lnTo>
                <a:lnTo>
                  <a:pt x="72" y="1824"/>
                </a:lnTo>
                <a:lnTo>
                  <a:pt x="84" y="1832"/>
                </a:lnTo>
                <a:lnTo>
                  <a:pt x="94" y="1838"/>
                </a:lnTo>
                <a:lnTo>
                  <a:pt x="102" y="1844"/>
                </a:lnTo>
                <a:lnTo>
                  <a:pt x="128" y="1864"/>
                </a:lnTo>
                <a:lnTo>
                  <a:pt x="136" y="1868"/>
                </a:lnTo>
                <a:lnTo>
                  <a:pt x="142" y="1870"/>
                </a:lnTo>
                <a:lnTo>
                  <a:pt x="146" y="1870"/>
                </a:lnTo>
                <a:lnTo>
                  <a:pt x="152" y="1868"/>
                </a:lnTo>
                <a:lnTo>
                  <a:pt x="154" y="1868"/>
                </a:lnTo>
                <a:lnTo>
                  <a:pt x="154" y="1866"/>
                </a:lnTo>
                <a:lnTo>
                  <a:pt x="154" y="1868"/>
                </a:lnTo>
                <a:lnTo>
                  <a:pt x="158" y="1868"/>
                </a:lnTo>
                <a:lnTo>
                  <a:pt x="162" y="1870"/>
                </a:lnTo>
                <a:lnTo>
                  <a:pt x="166" y="1870"/>
                </a:lnTo>
                <a:lnTo>
                  <a:pt x="182" y="1868"/>
                </a:lnTo>
                <a:lnTo>
                  <a:pt x="206" y="1862"/>
                </a:lnTo>
                <a:lnTo>
                  <a:pt x="218" y="1860"/>
                </a:lnTo>
                <a:lnTo>
                  <a:pt x="224" y="1860"/>
                </a:lnTo>
                <a:lnTo>
                  <a:pt x="232" y="1860"/>
                </a:lnTo>
                <a:lnTo>
                  <a:pt x="244" y="1860"/>
                </a:lnTo>
                <a:lnTo>
                  <a:pt x="260" y="1856"/>
                </a:lnTo>
                <a:lnTo>
                  <a:pt x="274" y="1852"/>
                </a:lnTo>
                <a:lnTo>
                  <a:pt x="282" y="1850"/>
                </a:lnTo>
                <a:lnTo>
                  <a:pt x="288" y="1844"/>
                </a:lnTo>
                <a:lnTo>
                  <a:pt x="294" y="1842"/>
                </a:lnTo>
                <a:lnTo>
                  <a:pt x="300" y="1838"/>
                </a:lnTo>
                <a:lnTo>
                  <a:pt x="306" y="1838"/>
                </a:lnTo>
                <a:lnTo>
                  <a:pt x="312" y="1840"/>
                </a:lnTo>
                <a:lnTo>
                  <a:pt x="320" y="1840"/>
                </a:lnTo>
                <a:lnTo>
                  <a:pt x="322" y="1840"/>
                </a:lnTo>
                <a:lnTo>
                  <a:pt x="330" y="1842"/>
                </a:lnTo>
                <a:lnTo>
                  <a:pt x="334" y="1846"/>
                </a:lnTo>
                <a:lnTo>
                  <a:pt x="346" y="1862"/>
                </a:lnTo>
                <a:lnTo>
                  <a:pt x="352" y="1868"/>
                </a:lnTo>
                <a:lnTo>
                  <a:pt x="358" y="1870"/>
                </a:lnTo>
                <a:lnTo>
                  <a:pt x="362" y="1870"/>
                </a:lnTo>
                <a:lnTo>
                  <a:pt x="370" y="1870"/>
                </a:lnTo>
                <a:lnTo>
                  <a:pt x="378" y="1874"/>
                </a:lnTo>
                <a:lnTo>
                  <a:pt x="384" y="1876"/>
                </a:lnTo>
                <a:lnTo>
                  <a:pt x="388" y="1878"/>
                </a:lnTo>
                <a:lnTo>
                  <a:pt x="392" y="1878"/>
                </a:lnTo>
                <a:lnTo>
                  <a:pt x="392" y="1876"/>
                </a:lnTo>
                <a:lnTo>
                  <a:pt x="392" y="1878"/>
                </a:lnTo>
                <a:lnTo>
                  <a:pt x="394" y="1878"/>
                </a:lnTo>
                <a:lnTo>
                  <a:pt x="398" y="1878"/>
                </a:lnTo>
                <a:lnTo>
                  <a:pt x="404" y="1880"/>
                </a:lnTo>
                <a:lnTo>
                  <a:pt x="408" y="1884"/>
                </a:lnTo>
                <a:lnTo>
                  <a:pt x="410" y="1890"/>
                </a:lnTo>
                <a:lnTo>
                  <a:pt x="410" y="1896"/>
                </a:lnTo>
                <a:lnTo>
                  <a:pt x="410" y="1900"/>
                </a:lnTo>
                <a:lnTo>
                  <a:pt x="410" y="1908"/>
                </a:lnTo>
                <a:lnTo>
                  <a:pt x="410" y="1916"/>
                </a:lnTo>
                <a:lnTo>
                  <a:pt x="410" y="1920"/>
                </a:lnTo>
                <a:lnTo>
                  <a:pt x="410" y="1936"/>
                </a:lnTo>
                <a:lnTo>
                  <a:pt x="410" y="1950"/>
                </a:lnTo>
                <a:lnTo>
                  <a:pt x="412" y="1956"/>
                </a:lnTo>
                <a:lnTo>
                  <a:pt x="414" y="1964"/>
                </a:lnTo>
                <a:lnTo>
                  <a:pt x="434" y="1990"/>
                </a:lnTo>
                <a:lnTo>
                  <a:pt x="438" y="1994"/>
                </a:lnTo>
                <a:lnTo>
                  <a:pt x="440" y="1994"/>
                </a:lnTo>
                <a:lnTo>
                  <a:pt x="442" y="1994"/>
                </a:lnTo>
                <a:lnTo>
                  <a:pt x="440" y="1996"/>
                </a:lnTo>
                <a:lnTo>
                  <a:pt x="440" y="1998"/>
                </a:lnTo>
                <a:lnTo>
                  <a:pt x="444" y="2002"/>
                </a:lnTo>
                <a:lnTo>
                  <a:pt x="452" y="2014"/>
                </a:lnTo>
                <a:lnTo>
                  <a:pt x="456" y="2020"/>
                </a:lnTo>
                <a:lnTo>
                  <a:pt x="458" y="2026"/>
                </a:lnTo>
                <a:lnTo>
                  <a:pt x="458" y="2034"/>
                </a:lnTo>
                <a:lnTo>
                  <a:pt x="458" y="2038"/>
                </a:lnTo>
                <a:lnTo>
                  <a:pt x="458" y="2046"/>
                </a:lnTo>
                <a:lnTo>
                  <a:pt x="460" y="2054"/>
                </a:lnTo>
                <a:lnTo>
                  <a:pt x="468" y="2096"/>
                </a:lnTo>
                <a:lnTo>
                  <a:pt x="472" y="2112"/>
                </a:lnTo>
                <a:lnTo>
                  <a:pt x="476" y="2124"/>
                </a:lnTo>
                <a:lnTo>
                  <a:pt x="478" y="2134"/>
                </a:lnTo>
                <a:lnTo>
                  <a:pt x="472" y="2144"/>
                </a:lnTo>
                <a:lnTo>
                  <a:pt x="462" y="2166"/>
                </a:lnTo>
                <a:lnTo>
                  <a:pt x="460" y="2172"/>
                </a:lnTo>
                <a:lnTo>
                  <a:pt x="458" y="2180"/>
                </a:lnTo>
                <a:lnTo>
                  <a:pt x="458" y="2204"/>
                </a:lnTo>
                <a:lnTo>
                  <a:pt x="460" y="2212"/>
                </a:lnTo>
                <a:lnTo>
                  <a:pt x="460" y="2210"/>
                </a:lnTo>
                <a:lnTo>
                  <a:pt x="460" y="2212"/>
                </a:lnTo>
                <a:lnTo>
                  <a:pt x="456" y="2220"/>
                </a:lnTo>
                <a:lnTo>
                  <a:pt x="452" y="2234"/>
                </a:lnTo>
                <a:lnTo>
                  <a:pt x="450" y="2242"/>
                </a:lnTo>
                <a:lnTo>
                  <a:pt x="452" y="2248"/>
                </a:lnTo>
                <a:lnTo>
                  <a:pt x="484" y="2302"/>
                </a:lnTo>
                <a:lnTo>
                  <a:pt x="488" y="2308"/>
                </a:lnTo>
                <a:lnTo>
                  <a:pt x="488" y="2314"/>
                </a:lnTo>
                <a:lnTo>
                  <a:pt x="490" y="2328"/>
                </a:lnTo>
                <a:lnTo>
                  <a:pt x="496" y="2380"/>
                </a:lnTo>
                <a:lnTo>
                  <a:pt x="500" y="2386"/>
                </a:lnTo>
                <a:lnTo>
                  <a:pt x="504" y="2392"/>
                </a:lnTo>
                <a:lnTo>
                  <a:pt x="520" y="2402"/>
                </a:lnTo>
                <a:lnTo>
                  <a:pt x="528" y="2406"/>
                </a:lnTo>
                <a:lnTo>
                  <a:pt x="528" y="2404"/>
                </a:lnTo>
                <a:lnTo>
                  <a:pt x="528" y="2406"/>
                </a:lnTo>
                <a:lnTo>
                  <a:pt x="532" y="2414"/>
                </a:lnTo>
                <a:lnTo>
                  <a:pt x="534" y="2420"/>
                </a:lnTo>
                <a:lnTo>
                  <a:pt x="540" y="2434"/>
                </a:lnTo>
                <a:lnTo>
                  <a:pt x="546" y="2458"/>
                </a:lnTo>
                <a:lnTo>
                  <a:pt x="548" y="2474"/>
                </a:lnTo>
                <a:lnTo>
                  <a:pt x="548" y="2478"/>
                </a:lnTo>
                <a:lnTo>
                  <a:pt x="548" y="2486"/>
                </a:lnTo>
                <a:lnTo>
                  <a:pt x="552" y="2492"/>
                </a:lnTo>
                <a:lnTo>
                  <a:pt x="562" y="2508"/>
                </a:lnTo>
                <a:lnTo>
                  <a:pt x="568" y="2512"/>
                </a:lnTo>
                <a:lnTo>
                  <a:pt x="574" y="2514"/>
                </a:lnTo>
                <a:lnTo>
                  <a:pt x="598" y="2508"/>
                </a:lnTo>
                <a:lnTo>
                  <a:pt x="614" y="2504"/>
                </a:lnTo>
                <a:lnTo>
                  <a:pt x="638" y="2498"/>
                </a:lnTo>
                <a:lnTo>
                  <a:pt x="654" y="2496"/>
                </a:lnTo>
                <a:lnTo>
                  <a:pt x="676" y="2496"/>
                </a:lnTo>
                <a:lnTo>
                  <a:pt x="684" y="2494"/>
                </a:lnTo>
                <a:lnTo>
                  <a:pt x="690" y="2490"/>
                </a:lnTo>
                <a:lnTo>
                  <a:pt x="748" y="2424"/>
                </a:lnTo>
                <a:lnTo>
                  <a:pt x="756" y="2410"/>
                </a:lnTo>
                <a:lnTo>
                  <a:pt x="770" y="2376"/>
                </a:lnTo>
                <a:lnTo>
                  <a:pt x="770" y="2370"/>
                </a:lnTo>
                <a:lnTo>
                  <a:pt x="770" y="2368"/>
                </a:lnTo>
                <a:lnTo>
                  <a:pt x="768" y="2368"/>
                </a:lnTo>
                <a:lnTo>
                  <a:pt x="770" y="2368"/>
                </a:lnTo>
                <a:lnTo>
                  <a:pt x="772" y="2366"/>
                </a:lnTo>
                <a:lnTo>
                  <a:pt x="772" y="2364"/>
                </a:lnTo>
                <a:lnTo>
                  <a:pt x="774" y="2358"/>
                </a:lnTo>
                <a:lnTo>
                  <a:pt x="778" y="2354"/>
                </a:lnTo>
                <a:lnTo>
                  <a:pt x="806" y="2334"/>
                </a:lnTo>
                <a:lnTo>
                  <a:pt x="810" y="2328"/>
                </a:lnTo>
                <a:lnTo>
                  <a:pt x="814" y="2322"/>
                </a:lnTo>
                <a:lnTo>
                  <a:pt x="818" y="2308"/>
                </a:lnTo>
                <a:lnTo>
                  <a:pt x="820" y="2300"/>
                </a:lnTo>
                <a:lnTo>
                  <a:pt x="820" y="2292"/>
                </a:lnTo>
                <a:lnTo>
                  <a:pt x="814" y="2268"/>
                </a:lnTo>
                <a:lnTo>
                  <a:pt x="814" y="2260"/>
                </a:lnTo>
                <a:lnTo>
                  <a:pt x="816" y="2254"/>
                </a:lnTo>
                <a:lnTo>
                  <a:pt x="826" y="2238"/>
                </a:lnTo>
                <a:lnTo>
                  <a:pt x="832" y="2232"/>
                </a:lnTo>
                <a:lnTo>
                  <a:pt x="838" y="2228"/>
                </a:lnTo>
                <a:lnTo>
                  <a:pt x="874" y="2206"/>
                </a:lnTo>
                <a:lnTo>
                  <a:pt x="880" y="2202"/>
                </a:lnTo>
                <a:lnTo>
                  <a:pt x="884" y="2194"/>
                </a:lnTo>
                <a:lnTo>
                  <a:pt x="886" y="2190"/>
                </a:lnTo>
                <a:lnTo>
                  <a:pt x="894" y="2176"/>
                </a:lnTo>
                <a:lnTo>
                  <a:pt x="896" y="2170"/>
                </a:lnTo>
                <a:lnTo>
                  <a:pt x="898" y="2162"/>
                </a:lnTo>
                <a:lnTo>
                  <a:pt x="898" y="2156"/>
                </a:lnTo>
                <a:lnTo>
                  <a:pt x="892" y="2132"/>
                </a:lnTo>
                <a:lnTo>
                  <a:pt x="890" y="2116"/>
                </a:lnTo>
                <a:lnTo>
                  <a:pt x="890" y="2112"/>
                </a:lnTo>
                <a:lnTo>
                  <a:pt x="890" y="2108"/>
                </a:lnTo>
                <a:lnTo>
                  <a:pt x="888" y="2106"/>
                </a:lnTo>
                <a:lnTo>
                  <a:pt x="886" y="2108"/>
                </a:lnTo>
                <a:lnTo>
                  <a:pt x="888" y="2106"/>
                </a:lnTo>
                <a:lnTo>
                  <a:pt x="888" y="2102"/>
                </a:lnTo>
                <a:lnTo>
                  <a:pt x="886" y="2098"/>
                </a:lnTo>
                <a:lnTo>
                  <a:pt x="882" y="2094"/>
                </a:lnTo>
                <a:lnTo>
                  <a:pt x="880" y="2086"/>
                </a:lnTo>
                <a:lnTo>
                  <a:pt x="880" y="2054"/>
                </a:lnTo>
                <a:lnTo>
                  <a:pt x="880" y="2046"/>
                </a:lnTo>
                <a:lnTo>
                  <a:pt x="876" y="2038"/>
                </a:lnTo>
                <a:lnTo>
                  <a:pt x="874" y="2032"/>
                </a:lnTo>
                <a:lnTo>
                  <a:pt x="872" y="2026"/>
                </a:lnTo>
                <a:lnTo>
                  <a:pt x="876" y="2020"/>
                </a:lnTo>
                <a:lnTo>
                  <a:pt x="880" y="2016"/>
                </a:lnTo>
                <a:lnTo>
                  <a:pt x="880" y="2012"/>
                </a:lnTo>
                <a:lnTo>
                  <a:pt x="882" y="2006"/>
                </a:lnTo>
                <a:lnTo>
                  <a:pt x="884" y="2000"/>
                </a:lnTo>
                <a:lnTo>
                  <a:pt x="894" y="1984"/>
                </a:lnTo>
                <a:lnTo>
                  <a:pt x="900" y="1978"/>
                </a:lnTo>
                <a:lnTo>
                  <a:pt x="906" y="1974"/>
                </a:lnTo>
                <a:lnTo>
                  <a:pt x="912" y="1970"/>
                </a:lnTo>
                <a:lnTo>
                  <a:pt x="918" y="1968"/>
                </a:lnTo>
                <a:lnTo>
                  <a:pt x="922" y="1960"/>
                </a:lnTo>
                <a:lnTo>
                  <a:pt x="934" y="1936"/>
                </a:lnTo>
                <a:lnTo>
                  <a:pt x="940" y="1930"/>
                </a:lnTo>
                <a:lnTo>
                  <a:pt x="946" y="1924"/>
                </a:lnTo>
                <a:lnTo>
                  <a:pt x="970" y="1912"/>
                </a:lnTo>
                <a:lnTo>
                  <a:pt x="984" y="1902"/>
                </a:lnTo>
                <a:lnTo>
                  <a:pt x="1012" y="1874"/>
                </a:lnTo>
                <a:lnTo>
                  <a:pt x="1016" y="1868"/>
                </a:lnTo>
                <a:lnTo>
                  <a:pt x="1020" y="1862"/>
                </a:lnTo>
                <a:lnTo>
                  <a:pt x="1044" y="1808"/>
                </a:lnTo>
                <a:lnTo>
                  <a:pt x="1048" y="1792"/>
                </a:lnTo>
                <a:lnTo>
                  <a:pt x="1054" y="1770"/>
                </a:lnTo>
                <a:lnTo>
                  <a:pt x="1054" y="1766"/>
                </a:lnTo>
                <a:lnTo>
                  <a:pt x="1054" y="1764"/>
                </a:lnTo>
                <a:lnTo>
                  <a:pt x="1050" y="1764"/>
                </a:lnTo>
                <a:lnTo>
                  <a:pt x="1048" y="1764"/>
                </a:lnTo>
                <a:lnTo>
                  <a:pt x="976" y="1780"/>
                </a:lnTo>
                <a:lnTo>
                  <a:pt x="968" y="1780"/>
                </a:lnTo>
                <a:lnTo>
                  <a:pt x="960" y="1778"/>
                </a:lnTo>
                <a:lnTo>
                  <a:pt x="956" y="1774"/>
                </a:lnTo>
                <a:lnTo>
                  <a:pt x="944" y="1766"/>
                </a:lnTo>
                <a:lnTo>
                  <a:pt x="934" y="1754"/>
                </a:lnTo>
                <a:lnTo>
                  <a:pt x="904" y="1710"/>
                </a:lnTo>
                <a:lnTo>
                  <a:pt x="898" y="1704"/>
                </a:lnTo>
                <a:lnTo>
                  <a:pt x="892" y="1700"/>
                </a:lnTo>
                <a:lnTo>
                  <a:pt x="886" y="1696"/>
                </a:lnTo>
                <a:lnTo>
                  <a:pt x="880" y="1692"/>
                </a:lnTo>
                <a:lnTo>
                  <a:pt x="876" y="1686"/>
                </a:lnTo>
                <a:lnTo>
                  <a:pt x="864" y="1670"/>
                </a:lnTo>
                <a:lnTo>
                  <a:pt x="860" y="1664"/>
                </a:lnTo>
                <a:lnTo>
                  <a:pt x="858" y="1656"/>
                </a:lnTo>
                <a:lnTo>
                  <a:pt x="852" y="1642"/>
                </a:lnTo>
                <a:lnTo>
                  <a:pt x="848" y="1626"/>
                </a:lnTo>
                <a:lnTo>
                  <a:pt x="842" y="1602"/>
                </a:lnTo>
                <a:lnTo>
                  <a:pt x="840" y="1596"/>
                </a:lnTo>
                <a:lnTo>
                  <a:pt x="834" y="1590"/>
                </a:lnTo>
                <a:lnTo>
                  <a:pt x="826" y="1582"/>
                </a:lnTo>
                <a:lnTo>
                  <a:pt x="822" y="1574"/>
                </a:lnTo>
                <a:lnTo>
                  <a:pt x="818" y="1568"/>
                </a:lnTo>
                <a:lnTo>
                  <a:pt x="814" y="1544"/>
                </a:lnTo>
                <a:lnTo>
                  <a:pt x="808" y="1530"/>
                </a:lnTo>
                <a:lnTo>
                  <a:pt x="796" y="1504"/>
                </a:lnTo>
                <a:lnTo>
                  <a:pt x="786" y="1492"/>
                </a:lnTo>
                <a:lnTo>
                  <a:pt x="768" y="1474"/>
                </a:lnTo>
                <a:lnTo>
                  <a:pt x="766" y="1470"/>
                </a:lnTo>
                <a:lnTo>
                  <a:pt x="770" y="1472"/>
                </a:lnTo>
                <a:lnTo>
                  <a:pt x="794" y="1484"/>
                </a:lnTo>
                <a:lnTo>
                  <a:pt x="798" y="1484"/>
                </a:lnTo>
                <a:lnTo>
                  <a:pt x="800" y="1484"/>
                </a:lnTo>
                <a:lnTo>
                  <a:pt x="804" y="1482"/>
                </a:lnTo>
                <a:lnTo>
                  <a:pt x="804" y="1480"/>
                </a:lnTo>
                <a:lnTo>
                  <a:pt x="808" y="1476"/>
                </a:lnTo>
                <a:lnTo>
                  <a:pt x="810" y="1474"/>
                </a:lnTo>
                <a:lnTo>
                  <a:pt x="810" y="1472"/>
                </a:lnTo>
                <a:lnTo>
                  <a:pt x="812" y="1474"/>
                </a:lnTo>
                <a:lnTo>
                  <a:pt x="814" y="1476"/>
                </a:lnTo>
                <a:lnTo>
                  <a:pt x="818" y="1480"/>
                </a:lnTo>
                <a:lnTo>
                  <a:pt x="824" y="1494"/>
                </a:lnTo>
                <a:lnTo>
                  <a:pt x="856" y="1550"/>
                </a:lnTo>
                <a:lnTo>
                  <a:pt x="866" y="1562"/>
                </a:lnTo>
                <a:lnTo>
                  <a:pt x="874" y="1570"/>
                </a:lnTo>
                <a:lnTo>
                  <a:pt x="878" y="1576"/>
                </a:lnTo>
                <a:lnTo>
                  <a:pt x="882" y="1584"/>
                </a:lnTo>
                <a:lnTo>
                  <a:pt x="886" y="1598"/>
                </a:lnTo>
                <a:lnTo>
                  <a:pt x="892" y="1614"/>
                </a:lnTo>
                <a:lnTo>
                  <a:pt x="898" y="1636"/>
                </a:lnTo>
                <a:lnTo>
                  <a:pt x="900" y="1644"/>
                </a:lnTo>
                <a:lnTo>
                  <a:pt x="904" y="1650"/>
                </a:lnTo>
                <a:lnTo>
                  <a:pt x="924" y="1668"/>
                </a:lnTo>
                <a:lnTo>
                  <a:pt x="928" y="1674"/>
                </a:lnTo>
                <a:lnTo>
                  <a:pt x="928" y="1678"/>
                </a:lnTo>
                <a:lnTo>
                  <a:pt x="928" y="1684"/>
                </a:lnTo>
                <a:lnTo>
                  <a:pt x="932" y="1690"/>
                </a:lnTo>
                <a:lnTo>
                  <a:pt x="936" y="1696"/>
                </a:lnTo>
                <a:lnTo>
                  <a:pt x="942" y="1710"/>
                </a:lnTo>
                <a:lnTo>
                  <a:pt x="954" y="1736"/>
                </a:lnTo>
                <a:lnTo>
                  <a:pt x="960" y="1740"/>
                </a:lnTo>
                <a:lnTo>
                  <a:pt x="966" y="1740"/>
                </a:lnTo>
                <a:lnTo>
                  <a:pt x="980" y="1736"/>
                </a:lnTo>
                <a:lnTo>
                  <a:pt x="996" y="1732"/>
                </a:lnTo>
                <a:lnTo>
                  <a:pt x="1000" y="1732"/>
                </a:lnTo>
                <a:lnTo>
                  <a:pt x="1006" y="1732"/>
                </a:lnTo>
                <a:lnTo>
                  <a:pt x="1012" y="1728"/>
                </a:lnTo>
                <a:lnTo>
                  <a:pt x="1020" y="1718"/>
                </a:lnTo>
                <a:lnTo>
                  <a:pt x="1028" y="1714"/>
                </a:lnTo>
                <a:lnTo>
                  <a:pt x="1034" y="1710"/>
                </a:lnTo>
                <a:lnTo>
                  <a:pt x="1048" y="1706"/>
                </a:lnTo>
                <a:lnTo>
                  <a:pt x="1064" y="1700"/>
                </a:lnTo>
                <a:lnTo>
                  <a:pt x="1088" y="1688"/>
                </a:lnTo>
                <a:lnTo>
                  <a:pt x="1096" y="1684"/>
                </a:lnTo>
                <a:lnTo>
                  <a:pt x="1102" y="1680"/>
                </a:lnTo>
                <a:lnTo>
                  <a:pt x="1128" y="1668"/>
                </a:lnTo>
                <a:lnTo>
                  <a:pt x="1134" y="1664"/>
                </a:lnTo>
                <a:lnTo>
                  <a:pt x="1140" y="1658"/>
                </a:lnTo>
                <a:lnTo>
                  <a:pt x="1158" y="1632"/>
                </a:lnTo>
                <a:lnTo>
                  <a:pt x="1168" y="1618"/>
                </a:lnTo>
                <a:lnTo>
                  <a:pt x="1170" y="1612"/>
                </a:lnTo>
                <a:lnTo>
                  <a:pt x="1180" y="1600"/>
                </a:lnTo>
                <a:lnTo>
                  <a:pt x="1188" y="1592"/>
                </a:lnTo>
                <a:lnTo>
                  <a:pt x="1188" y="1588"/>
                </a:lnTo>
                <a:lnTo>
                  <a:pt x="1190" y="1586"/>
                </a:lnTo>
                <a:lnTo>
                  <a:pt x="1188" y="1584"/>
                </a:lnTo>
                <a:lnTo>
                  <a:pt x="1186" y="1582"/>
                </a:lnTo>
                <a:lnTo>
                  <a:pt x="1160" y="1562"/>
                </a:lnTo>
                <a:lnTo>
                  <a:pt x="1154" y="1558"/>
                </a:lnTo>
                <a:lnTo>
                  <a:pt x="1148" y="1556"/>
                </a:lnTo>
                <a:lnTo>
                  <a:pt x="1144" y="1554"/>
                </a:lnTo>
                <a:lnTo>
                  <a:pt x="1140" y="1548"/>
                </a:lnTo>
                <a:lnTo>
                  <a:pt x="1138" y="1544"/>
                </a:lnTo>
                <a:lnTo>
                  <a:pt x="1132" y="1540"/>
                </a:lnTo>
                <a:lnTo>
                  <a:pt x="1126" y="1538"/>
                </a:lnTo>
                <a:lnTo>
                  <a:pt x="1102" y="1544"/>
                </a:lnTo>
                <a:lnTo>
                  <a:pt x="1096" y="1544"/>
                </a:lnTo>
                <a:lnTo>
                  <a:pt x="1088" y="1542"/>
                </a:lnTo>
                <a:lnTo>
                  <a:pt x="1082" y="1540"/>
                </a:lnTo>
                <a:lnTo>
                  <a:pt x="1076" y="1536"/>
                </a:lnTo>
                <a:lnTo>
                  <a:pt x="1070" y="1536"/>
                </a:lnTo>
                <a:lnTo>
                  <a:pt x="1058" y="1534"/>
                </a:lnTo>
                <a:lnTo>
                  <a:pt x="1054" y="1530"/>
                </a:lnTo>
                <a:lnTo>
                  <a:pt x="1048" y="1526"/>
                </a:lnTo>
                <a:lnTo>
                  <a:pt x="1044" y="1520"/>
                </a:lnTo>
                <a:lnTo>
                  <a:pt x="1040" y="1506"/>
                </a:lnTo>
                <a:lnTo>
                  <a:pt x="1036" y="1498"/>
                </a:lnTo>
                <a:lnTo>
                  <a:pt x="1032" y="1492"/>
                </a:lnTo>
                <a:lnTo>
                  <a:pt x="1022" y="1484"/>
                </a:lnTo>
                <a:lnTo>
                  <a:pt x="1018" y="1478"/>
                </a:lnTo>
                <a:lnTo>
                  <a:pt x="1018" y="1472"/>
                </a:lnTo>
                <a:lnTo>
                  <a:pt x="1018" y="1468"/>
                </a:lnTo>
                <a:lnTo>
                  <a:pt x="1022" y="1462"/>
                </a:lnTo>
                <a:lnTo>
                  <a:pt x="1026" y="1458"/>
                </a:lnTo>
                <a:lnTo>
                  <a:pt x="1026" y="1452"/>
                </a:lnTo>
                <a:lnTo>
                  <a:pt x="1028" y="1452"/>
                </a:lnTo>
                <a:lnTo>
                  <a:pt x="1032" y="1454"/>
                </a:lnTo>
                <a:lnTo>
                  <a:pt x="1040" y="1462"/>
                </a:lnTo>
                <a:lnTo>
                  <a:pt x="1052" y="1474"/>
                </a:lnTo>
                <a:lnTo>
                  <a:pt x="1060" y="1482"/>
                </a:lnTo>
                <a:lnTo>
                  <a:pt x="1072" y="1492"/>
                </a:lnTo>
                <a:lnTo>
                  <a:pt x="1088" y="1504"/>
                </a:lnTo>
                <a:lnTo>
                  <a:pt x="1102" y="1510"/>
                </a:lnTo>
                <a:lnTo>
                  <a:pt x="1116" y="1514"/>
                </a:lnTo>
                <a:lnTo>
                  <a:pt x="1124" y="1516"/>
                </a:lnTo>
                <a:lnTo>
                  <a:pt x="1132" y="1514"/>
                </a:lnTo>
                <a:lnTo>
                  <a:pt x="1136" y="1510"/>
                </a:lnTo>
                <a:lnTo>
                  <a:pt x="1144" y="1510"/>
                </a:lnTo>
                <a:lnTo>
                  <a:pt x="1150" y="1514"/>
                </a:lnTo>
                <a:lnTo>
                  <a:pt x="1158" y="1522"/>
                </a:lnTo>
                <a:lnTo>
                  <a:pt x="1164" y="1526"/>
                </a:lnTo>
                <a:lnTo>
                  <a:pt x="1172" y="1530"/>
                </a:lnTo>
                <a:lnTo>
                  <a:pt x="1206" y="1544"/>
                </a:lnTo>
                <a:lnTo>
                  <a:pt x="1218" y="1546"/>
                </a:lnTo>
                <a:lnTo>
                  <a:pt x="1222" y="1546"/>
                </a:lnTo>
                <a:lnTo>
                  <a:pt x="1230" y="1544"/>
                </a:lnTo>
                <a:lnTo>
                  <a:pt x="1244" y="1538"/>
                </a:lnTo>
                <a:lnTo>
                  <a:pt x="1260" y="1536"/>
                </a:lnTo>
                <a:lnTo>
                  <a:pt x="1292" y="1536"/>
                </a:lnTo>
                <a:lnTo>
                  <a:pt x="1300" y="1538"/>
                </a:lnTo>
                <a:lnTo>
                  <a:pt x="1306" y="1544"/>
                </a:lnTo>
                <a:lnTo>
                  <a:pt x="1316" y="1558"/>
                </a:lnTo>
                <a:lnTo>
                  <a:pt x="1320" y="1566"/>
                </a:lnTo>
                <a:lnTo>
                  <a:pt x="1326" y="1572"/>
                </a:lnTo>
                <a:lnTo>
                  <a:pt x="1336" y="1588"/>
                </a:lnTo>
                <a:lnTo>
                  <a:pt x="1346" y="1602"/>
                </a:lnTo>
                <a:lnTo>
                  <a:pt x="1354" y="1610"/>
                </a:lnTo>
                <a:lnTo>
                  <a:pt x="1360" y="1612"/>
                </a:lnTo>
                <a:lnTo>
                  <a:pt x="1366" y="1610"/>
                </a:lnTo>
                <a:lnTo>
                  <a:pt x="1382" y="1600"/>
                </a:lnTo>
                <a:lnTo>
                  <a:pt x="1386" y="1598"/>
                </a:lnTo>
                <a:lnTo>
                  <a:pt x="1388" y="1600"/>
                </a:lnTo>
                <a:lnTo>
                  <a:pt x="1390" y="1600"/>
                </a:lnTo>
                <a:lnTo>
                  <a:pt x="1390" y="1604"/>
                </a:lnTo>
                <a:lnTo>
                  <a:pt x="1398" y="1676"/>
                </a:lnTo>
                <a:lnTo>
                  <a:pt x="1402" y="1692"/>
                </a:lnTo>
                <a:lnTo>
                  <a:pt x="1408" y="1714"/>
                </a:lnTo>
                <a:lnTo>
                  <a:pt x="1414" y="1730"/>
                </a:lnTo>
                <a:lnTo>
                  <a:pt x="1434" y="1764"/>
                </a:lnTo>
                <a:lnTo>
                  <a:pt x="1442" y="1778"/>
                </a:lnTo>
                <a:lnTo>
                  <a:pt x="1444" y="1784"/>
                </a:lnTo>
                <a:lnTo>
                  <a:pt x="1452" y="1798"/>
                </a:lnTo>
                <a:lnTo>
                  <a:pt x="1464" y="1814"/>
                </a:lnTo>
                <a:lnTo>
                  <a:pt x="1466" y="1816"/>
                </a:lnTo>
                <a:lnTo>
                  <a:pt x="1468" y="1816"/>
                </a:lnTo>
                <a:lnTo>
                  <a:pt x="1470" y="1816"/>
                </a:lnTo>
                <a:lnTo>
                  <a:pt x="1472" y="1814"/>
                </a:lnTo>
                <a:lnTo>
                  <a:pt x="1474" y="1808"/>
                </a:lnTo>
                <a:lnTo>
                  <a:pt x="1484" y="1796"/>
                </a:lnTo>
                <a:lnTo>
                  <a:pt x="1492" y="1786"/>
                </a:lnTo>
                <a:lnTo>
                  <a:pt x="1500" y="1774"/>
                </a:lnTo>
                <a:lnTo>
                  <a:pt x="1504" y="1768"/>
                </a:lnTo>
                <a:lnTo>
                  <a:pt x="1506" y="1762"/>
                </a:lnTo>
                <a:lnTo>
                  <a:pt x="1506" y="1754"/>
                </a:lnTo>
                <a:lnTo>
                  <a:pt x="1506" y="1730"/>
                </a:lnTo>
                <a:lnTo>
                  <a:pt x="1510" y="1716"/>
                </a:lnTo>
                <a:lnTo>
                  <a:pt x="1514" y="1700"/>
                </a:lnTo>
                <a:lnTo>
                  <a:pt x="1518" y="1694"/>
                </a:lnTo>
                <a:lnTo>
                  <a:pt x="1522" y="1688"/>
                </a:lnTo>
                <a:lnTo>
                  <a:pt x="1540" y="1670"/>
                </a:lnTo>
                <a:lnTo>
                  <a:pt x="1554" y="1660"/>
                </a:lnTo>
                <a:lnTo>
                  <a:pt x="1578" y="1648"/>
                </a:lnTo>
                <a:lnTo>
                  <a:pt x="1590" y="1638"/>
                </a:lnTo>
                <a:lnTo>
                  <a:pt x="1598" y="1630"/>
                </a:lnTo>
                <a:lnTo>
                  <a:pt x="1604" y="1624"/>
                </a:lnTo>
                <a:lnTo>
                  <a:pt x="1608" y="1618"/>
                </a:lnTo>
                <a:lnTo>
                  <a:pt x="1612" y="1604"/>
                </a:lnTo>
                <a:lnTo>
                  <a:pt x="1616" y="1598"/>
                </a:lnTo>
                <a:lnTo>
                  <a:pt x="1622" y="1596"/>
                </a:lnTo>
                <a:lnTo>
                  <a:pt x="1636" y="1596"/>
                </a:lnTo>
                <a:lnTo>
                  <a:pt x="1644" y="1596"/>
                </a:lnTo>
                <a:lnTo>
                  <a:pt x="1652" y="1592"/>
                </a:lnTo>
                <a:lnTo>
                  <a:pt x="1666" y="1588"/>
                </a:lnTo>
                <a:lnTo>
                  <a:pt x="1676" y="1586"/>
                </a:lnTo>
                <a:lnTo>
                  <a:pt x="1686" y="1588"/>
                </a:lnTo>
                <a:lnTo>
                  <a:pt x="1688" y="1590"/>
                </a:lnTo>
                <a:lnTo>
                  <a:pt x="1694" y="1594"/>
                </a:lnTo>
                <a:lnTo>
                  <a:pt x="1700" y="1598"/>
                </a:lnTo>
                <a:lnTo>
                  <a:pt x="1702" y="1604"/>
                </a:lnTo>
                <a:lnTo>
                  <a:pt x="1706" y="1612"/>
                </a:lnTo>
                <a:lnTo>
                  <a:pt x="1708" y="1618"/>
                </a:lnTo>
                <a:lnTo>
                  <a:pt x="1714" y="1632"/>
                </a:lnTo>
                <a:lnTo>
                  <a:pt x="1728" y="1676"/>
                </a:lnTo>
                <a:lnTo>
                  <a:pt x="1732" y="1682"/>
                </a:lnTo>
                <a:lnTo>
                  <a:pt x="1738" y="1688"/>
                </a:lnTo>
                <a:lnTo>
                  <a:pt x="1744" y="1690"/>
                </a:lnTo>
                <a:lnTo>
                  <a:pt x="1750" y="1692"/>
                </a:lnTo>
                <a:lnTo>
                  <a:pt x="1758" y="1690"/>
                </a:lnTo>
                <a:lnTo>
                  <a:pt x="1764" y="1688"/>
                </a:lnTo>
                <a:lnTo>
                  <a:pt x="1770" y="1686"/>
                </a:lnTo>
                <a:lnTo>
                  <a:pt x="1776" y="1688"/>
                </a:lnTo>
                <a:lnTo>
                  <a:pt x="1780" y="1694"/>
                </a:lnTo>
                <a:lnTo>
                  <a:pt x="1782" y="1700"/>
                </a:lnTo>
                <a:lnTo>
                  <a:pt x="1788" y="1716"/>
                </a:lnTo>
                <a:lnTo>
                  <a:pt x="1790" y="1730"/>
                </a:lnTo>
                <a:lnTo>
                  <a:pt x="1790" y="1754"/>
                </a:lnTo>
                <a:lnTo>
                  <a:pt x="1790" y="1770"/>
                </a:lnTo>
                <a:lnTo>
                  <a:pt x="1790" y="1802"/>
                </a:lnTo>
                <a:lnTo>
                  <a:pt x="1792" y="1810"/>
                </a:lnTo>
                <a:lnTo>
                  <a:pt x="1796" y="1816"/>
                </a:lnTo>
                <a:lnTo>
                  <a:pt x="1804" y="1824"/>
                </a:lnTo>
                <a:lnTo>
                  <a:pt x="1814" y="1838"/>
                </a:lnTo>
                <a:lnTo>
                  <a:pt x="1816" y="1842"/>
                </a:lnTo>
                <a:lnTo>
                  <a:pt x="1822" y="1858"/>
                </a:lnTo>
                <a:lnTo>
                  <a:pt x="1826" y="1862"/>
                </a:lnTo>
                <a:lnTo>
                  <a:pt x="1834" y="1876"/>
                </a:lnTo>
                <a:lnTo>
                  <a:pt x="1842" y="1884"/>
                </a:lnTo>
                <a:lnTo>
                  <a:pt x="1854" y="1894"/>
                </a:lnTo>
                <a:lnTo>
                  <a:pt x="1872" y="1912"/>
                </a:lnTo>
                <a:lnTo>
                  <a:pt x="1878" y="1916"/>
                </a:lnTo>
                <a:lnTo>
                  <a:pt x="1880" y="1914"/>
                </a:lnTo>
                <a:lnTo>
                  <a:pt x="1884" y="1914"/>
                </a:lnTo>
                <a:lnTo>
                  <a:pt x="1886" y="1908"/>
                </a:lnTo>
                <a:lnTo>
                  <a:pt x="1886" y="1900"/>
                </a:lnTo>
                <a:lnTo>
                  <a:pt x="1880" y="1886"/>
                </a:lnTo>
                <a:lnTo>
                  <a:pt x="1874" y="1872"/>
                </a:lnTo>
                <a:lnTo>
                  <a:pt x="1872" y="1866"/>
                </a:lnTo>
                <a:lnTo>
                  <a:pt x="1862" y="1854"/>
                </a:lnTo>
                <a:lnTo>
                  <a:pt x="1854" y="1846"/>
                </a:lnTo>
                <a:lnTo>
                  <a:pt x="1842" y="1836"/>
                </a:lnTo>
                <a:lnTo>
                  <a:pt x="1836" y="1834"/>
                </a:lnTo>
                <a:lnTo>
                  <a:pt x="1824" y="1826"/>
                </a:lnTo>
                <a:lnTo>
                  <a:pt x="1820" y="1820"/>
                </a:lnTo>
                <a:lnTo>
                  <a:pt x="1818" y="1812"/>
                </a:lnTo>
                <a:lnTo>
                  <a:pt x="1812" y="1790"/>
                </a:lnTo>
                <a:lnTo>
                  <a:pt x="1810" y="1774"/>
                </a:lnTo>
                <a:lnTo>
                  <a:pt x="1810" y="1770"/>
                </a:lnTo>
                <a:lnTo>
                  <a:pt x="1812" y="1754"/>
                </a:lnTo>
                <a:lnTo>
                  <a:pt x="1816" y="1740"/>
                </a:lnTo>
                <a:lnTo>
                  <a:pt x="1818" y="1736"/>
                </a:lnTo>
                <a:lnTo>
                  <a:pt x="1820" y="1734"/>
                </a:lnTo>
                <a:lnTo>
                  <a:pt x="1824" y="1734"/>
                </a:lnTo>
                <a:lnTo>
                  <a:pt x="1826" y="1734"/>
                </a:lnTo>
                <a:lnTo>
                  <a:pt x="1842" y="1740"/>
                </a:lnTo>
                <a:lnTo>
                  <a:pt x="1848" y="1742"/>
                </a:lnTo>
                <a:lnTo>
                  <a:pt x="1854" y="1746"/>
                </a:lnTo>
                <a:lnTo>
                  <a:pt x="1858" y="1752"/>
                </a:lnTo>
                <a:lnTo>
                  <a:pt x="1864" y="1758"/>
                </a:lnTo>
                <a:lnTo>
                  <a:pt x="1872" y="1766"/>
                </a:lnTo>
                <a:lnTo>
                  <a:pt x="1884" y="1776"/>
                </a:lnTo>
                <a:lnTo>
                  <a:pt x="1888" y="1782"/>
                </a:lnTo>
                <a:lnTo>
                  <a:pt x="1894" y="1780"/>
                </a:lnTo>
                <a:lnTo>
                  <a:pt x="1898" y="1782"/>
                </a:lnTo>
                <a:lnTo>
                  <a:pt x="1902" y="1788"/>
                </a:lnTo>
                <a:lnTo>
                  <a:pt x="1904" y="1794"/>
                </a:lnTo>
                <a:lnTo>
                  <a:pt x="1906" y="1796"/>
                </a:lnTo>
                <a:lnTo>
                  <a:pt x="1908" y="1798"/>
                </a:lnTo>
                <a:lnTo>
                  <a:pt x="1912" y="1798"/>
                </a:lnTo>
                <a:lnTo>
                  <a:pt x="1914" y="1796"/>
                </a:lnTo>
                <a:lnTo>
                  <a:pt x="1940" y="1776"/>
                </a:lnTo>
                <a:lnTo>
                  <a:pt x="1952" y="1766"/>
                </a:lnTo>
                <a:lnTo>
                  <a:pt x="1962" y="1758"/>
                </a:lnTo>
                <a:lnTo>
                  <a:pt x="1964" y="1752"/>
                </a:lnTo>
                <a:lnTo>
                  <a:pt x="1964" y="1744"/>
                </a:lnTo>
                <a:lnTo>
                  <a:pt x="1950" y="1690"/>
                </a:lnTo>
                <a:lnTo>
                  <a:pt x="1946" y="1684"/>
                </a:lnTo>
                <a:lnTo>
                  <a:pt x="1942" y="1678"/>
                </a:lnTo>
                <a:lnTo>
                  <a:pt x="1932" y="1666"/>
                </a:lnTo>
                <a:lnTo>
                  <a:pt x="1922" y="1650"/>
                </a:lnTo>
                <a:lnTo>
                  <a:pt x="1914" y="1636"/>
                </a:lnTo>
                <a:lnTo>
                  <a:pt x="1912" y="1632"/>
                </a:lnTo>
                <a:lnTo>
                  <a:pt x="1910" y="1626"/>
                </a:lnTo>
                <a:lnTo>
                  <a:pt x="1912" y="1620"/>
                </a:lnTo>
                <a:lnTo>
                  <a:pt x="1924" y="1612"/>
                </a:lnTo>
                <a:lnTo>
                  <a:pt x="1930" y="1608"/>
                </a:lnTo>
                <a:lnTo>
                  <a:pt x="1942" y="1606"/>
                </a:lnTo>
                <a:lnTo>
                  <a:pt x="1948" y="1606"/>
                </a:lnTo>
                <a:lnTo>
                  <a:pt x="1954" y="1610"/>
                </a:lnTo>
                <a:lnTo>
                  <a:pt x="1970" y="1620"/>
                </a:lnTo>
                <a:lnTo>
                  <a:pt x="1972" y="1622"/>
                </a:lnTo>
                <a:lnTo>
                  <a:pt x="1974" y="1620"/>
                </a:lnTo>
                <a:lnTo>
                  <a:pt x="1976" y="1620"/>
                </a:lnTo>
                <a:lnTo>
                  <a:pt x="1976" y="1616"/>
                </a:lnTo>
                <a:lnTo>
                  <a:pt x="1976" y="1614"/>
                </a:lnTo>
                <a:lnTo>
                  <a:pt x="1978" y="1606"/>
                </a:lnTo>
                <a:lnTo>
                  <a:pt x="1984" y="1604"/>
                </a:lnTo>
                <a:lnTo>
                  <a:pt x="2008" y="1598"/>
                </a:lnTo>
                <a:lnTo>
                  <a:pt x="2014" y="1594"/>
                </a:lnTo>
                <a:lnTo>
                  <a:pt x="2020" y="1590"/>
                </a:lnTo>
                <a:lnTo>
                  <a:pt x="2024" y="1586"/>
                </a:lnTo>
                <a:lnTo>
                  <a:pt x="2030" y="1586"/>
                </a:lnTo>
                <a:lnTo>
                  <a:pt x="2040" y="1586"/>
                </a:lnTo>
                <a:lnTo>
                  <a:pt x="2052" y="1582"/>
                </a:lnTo>
                <a:lnTo>
                  <a:pt x="2056" y="1580"/>
                </a:lnTo>
                <a:lnTo>
                  <a:pt x="2072" y="1572"/>
                </a:lnTo>
                <a:lnTo>
                  <a:pt x="2076" y="1570"/>
                </a:lnTo>
                <a:lnTo>
                  <a:pt x="2090" y="1562"/>
                </a:lnTo>
                <a:lnTo>
                  <a:pt x="2106" y="1550"/>
                </a:lnTo>
                <a:lnTo>
                  <a:pt x="2112" y="1546"/>
                </a:lnTo>
                <a:lnTo>
                  <a:pt x="2116" y="1540"/>
                </a:lnTo>
                <a:lnTo>
                  <a:pt x="2120" y="1534"/>
                </a:lnTo>
                <a:lnTo>
                  <a:pt x="2126" y="1520"/>
                </a:lnTo>
                <a:lnTo>
                  <a:pt x="2130" y="1514"/>
                </a:lnTo>
                <a:lnTo>
                  <a:pt x="2138" y="1500"/>
                </a:lnTo>
                <a:lnTo>
                  <a:pt x="2148" y="1484"/>
                </a:lnTo>
                <a:lnTo>
                  <a:pt x="2150" y="1478"/>
                </a:lnTo>
                <a:lnTo>
                  <a:pt x="2152" y="1470"/>
                </a:lnTo>
                <a:lnTo>
                  <a:pt x="2152" y="1466"/>
                </a:lnTo>
                <a:lnTo>
                  <a:pt x="2150" y="1460"/>
                </a:lnTo>
                <a:lnTo>
                  <a:pt x="2148" y="1454"/>
                </a:lnTo>
                <a:lnTo>
                  <a:pt x="2146" y="1448"/>
                </a:lnTo>
                <a:lnTo>
                  <a:pt x="2148" y="1444"/>
                </a:lnTo>
                <a:lnTo>
                  <a:pt x="2150" y="1438"/>
                </a:lnTo>
                <a:lnTo>
                  <a:pt x="2148" y="1432"/>
                </a:lnTo>
                <a:lnTo>
                  <a:pt x="2146" y="1426"/>
                </a:lnTo>
                <a:lnTo>
                  <a:pt x="2140" y="1412"/>
                </a:lnTo>
                <a:lnTo>
                  <a:pt x="2126" y="1378"/>
                </a:lnTo>
                <a:lnTo>
                  <a:pt x="2122" y="1366"/>
                </a:lnTo>
                <a:lnTo>
                  <a:pt x="2124" y="1360"/>
                </a:lnTo>
                <a:lnTo>
                  <a:pt x="2128" y="1354"/>
                </a:lnTo>
                <a:lnTo>
                  <a:pt x="2136" y="1346"/>
                </a:lnTo>
                <a:lnTo>
                  <a:pt x="2150" y="1338"/>
                </a:lnTo>
                <a:lnTo>
                  <a:pt x="2154" y="1334"/>
                </a:lnTo>
                <a:lnTo>
                  <a:pt x="2160" y="1330"/>
                </a:lnTo>
                <a:lnTo>
                  <a:pt x="2162" y="1326"/>
                </a:lnTo>
                <a:lnTo>
                  <a:pt x="2160" y="1322"/>
                </a:lnTo>
                <a:lnTo>
                  <a:pt x="2154" y="1322"/>
                </a:lnTo>
                <a:lnTo>
                  <a:pt x="2140" y="1322"/>
                </a:lnTo>
                <a:lnTo>
                  <a:pt x="2128" y="1322"/>
                </a:lnTo>
                <a:lnTo>
                  <a:pt x="2118" y="1322"/>
                </a:lnTo>
                <a:lnTo>
                  <a:pt x="2114" y="1320"/>
                </a:lnTo>
                <a:lnTo>
                  <a:pt x="2110" y="1314"/>
                </a:lnTo>
                <a:lnTo>
                  <a:pt x="2106" y="1308"/>
                </a:lnTo>
                <a:lnTo>
                  <a:pt x="2098" y="1296"/>
                </a:lnTo>
                <a:lnTo>
                  <a:pt x="2096" y="1294"/>
                </a:lnTo>
                <a:lnTo>
                  <a:pt x="2096" y="1292"/>
                </a:lnTo>
                <a:lnTo>
                  <a:pt x="2100" y="1288"/>
                </a:lnTo>
                <a:lnTo>
                  <a:pt x="2106" y="1286"/>
                </a:lnTo>
                <a:lnTo>
                  <a:pt x="2120" y="1278"/>
                </a:lnTo>
                <a:lnTo>
                  <a:pt x="2126" y="1276"/>
                </a:lnTo>
                <a:lnTo>
                  <a:pt x="2138" y="1266"/>
                </a:lnTo>
                <a:lnTo>
                  <a:pt x="2146" y="1258"/>
                </a:lnTo>
                <a:lnTo>
                  <a:pt x="2152" y="1254"/>
                </a:lnTo>
                <a:lnTo>
                  <a:pt x="2158" y="1252"/>
                </a:lnTo>
                <a:lnTo>
                  <a:pt x="2158" y="1254"/>
                </a:lnTo>
                <a:lnTo>
                  <a:pt x="2160" y="1254"/>
                </a:lnTo>
                <a:lnTo>
                  <a:pt x="2158" y="1260"/>
                </a:lnTo>
                <a:lnTo>
                  <a:pt x="2156" y="1266"/>
                </a:lnTo>
                <a:lnTo>
                  <a:pt x="2154" y="1272"/>
                </a:lnTo>
                <a:lnTo>
                  <a:pt x="2158" y="1278"/>
                </a:lnTo>
                <a:lnTo>
                  <a:pt x="2162" y="1280"/>
                </a:lnTo>
                <a:lnTo>
                  <a:pt x="2166" y="1282"/>
                </a:lnTo>
                <a:lnTo>
                  <a:pt x="2180" y="1280"/>
                </a:lnTo>
                <a:lnTo>
                  <a:pt x="2194" y="1274"/>
                </a:lnTo>
                <a:lnTo>
                  <a:pt x="2202" y="1274"/>
                </a:lnTo>
                <a:lnTo>
                  <a:pt x="2208" y="1276"/>
                </a:lnTo>
                <a:lnTo>
                  <a:pt x="2214" y="1278"/>
                </a:lnTo>
                <a:lnTo>
                  <a:pt x="2220" y="1284"/>
                </a:lnTo>
                <a:lnTo>
                  <a:pt x="2224" y="1290"/>
                </a:lnTo>
                <a:lnTo>
                  <a:pt x="2228" y="1294"/>
                </a:lnTo>
                <a:lnTo>
                  <a:pt x="2230" y="1306"/>
                </a:lnTo>
                <a:lnTo>
                  <a:pt x="2230" y="1320"/>
                </a:lnTo>
                <a:lnTo>
                  <a:pt x="2230" y="1332"/>
                </a:lnTo>
                <a:lnTo>
                  <a:pt x="2228" y="1348"/>
                </a:lnTo>
                <a:lnTo>
                  <a:pt x="2224" y="1362"/>
                </a:lnTo>
                <a:lnTo>
                  <a:pt x="2222" y="1366"/>
                </a:lnTo>
                <a:lnTo>
                  <a:pt x="2224" y="1368"/>
                </a:lnTo>
                <a:lnTo>
                  <a:pt x="2226" y="1370"/>
                </a:lnTo>
                <a:lnTo>
                  <a:pt x="2228" y="1370"/>
                </a:lnTo>
                <a:lnTo>
                  <a:pt x="2232" y="1370"/>
                </a:lnTo>
                <a:lnTo>
                  <a:pt x="2240" y="1370"/>
                </a:lnTo>
                <a:lnTo>
                  <a:pt x="2248" y="1366"/>
                </a:lnTo>
                <a:lnTo>
                  <a:pt x="2252" y="1364"/>
                </a:lnTo>
                <a:lnTo>
                  <a:pt x="2264" y="1356"/>
                </a:lnTo>
                <a:lnTo>
                  <a:pt x="2274" y="1346"/>
                </a:lnTo>
                <a:lnTo>
                  <a:pt x="2278" y="1340"/>
                </a:lnTo>
                <a:lnTo>
                  <a:pt x="2276" y="1334"/>
                </a:lnTo>
                <a:lnTo>
                  <a:pt x="2264" y="1308"/>
                </a:lnTo>
                <a:lnTo>
                  <a:pt x="2260" y="1296"/>
                </a:lnTo>
                <a:lnTo>
                  <a:pt x="2260" y="1284"/>
                </a:lnTo>
                <a:lnTo>
                  <a:pt x="2260" y="1280"/>
                </a:lnTo>
                <a:lnTo>
                  <a:pt x="2260" y="1268"/>
                </a:lnTo>
                <a:lnTo>
                  <a:pt x="2256" y="1256"/>
                </a:lnTo>
                <a:lnTo>
                  <a:pt x="2254" y="1250"/>
                </a:lnTo>
                <a:lnTo>
                  <a:pt x="2252" y="1244"/>
                </a:lnTo>
                <a:lnTo>
                  <a:pt x="2256" y="1238"/>
                </a:lnTo>
                <a:lnTo>
                  <a:pt x="2266" y="1228"/>
                </a:lnTo>
                <a:lnTo>
                  <a:pt x="2274" y="1220"/>
                </a:lnTo>
                <a:lnTo>
                  <a:pt x="2280" y="1216"/>
                </a:lnTo>
                <a:lnTo>
                  <a:pt x="2286" y="1214"/>
                </a:lnTo>
                <a:lnTo>
                  <a:pt x="2290" y="1216"/>
                </a:lnTo>
                <a:lnTo>
                  <a:pt x="2292" y="1218"/>
                </a:lnTo>
                <a:lnTo>
                  <a:pt x="2292" y="1222"/>
                </a:lnTo>
                <a:lnTo>
                  <a:pt x="2294" y="1224"/>
                </a:lnTo>
                <a:lnTo>
                  <a:pt x="2304" y="1224"/>
                </a:lnTo>
                <a:lnTo>
                  <a:pt x="2310" y="1222"/>
                </a:lnTo>
                <a:lnTo>
                  <a:pt x="2314" y="1218"/>
                </a:lnTo>
                <a:lnTo>
                  <a:pt x="2320" y="1216"/>
                </a:lnTo>
                <a:lnTo>
                  <a:pt x="2326" y="1218"/>
                </a:lnTo>
                <a:lnTo>
                  <a:pt x="2332" y="1220"/>
                </a:lnTo>
                <a:lnTo>
                  <a:pt x="2338" y="1222"/>
                </a:lnTo>
                <a:lnTo>
                  <a:pt x="2344" y="1218"/>
                </a:lnTo>
                <a:lnTo>
                  <a:pt x="2362" y="1200"/>
                </a:lnTo>
                <a:lnTo>
                  <a:pt x="2374" y="1188"/>
                </a:lnTo>
                <a:lnTo>
                  <a:pt x="2382" y="1180"/>
                </a:lnTo>
                <a:lnTo>
                  <a:pt x="2392" y="1168"/>
                </a:lnTo>
                <a:lnTo>
                  <a:pt x="2422" y="1132"/>
                </a:lnTo>
                <a:lnTo>
                  <a:pt x="2430" y="1118"/>
                </a:lnTo>
                <a:lnTo>
                  <a:pt x="2442" y="1094"/>
                </a:lnTo>
                <a:lnTo>
                  <a:pt x="2446" y="1086"/>
                </a:lnTo>
                <a:lnTo>
                  <a:pt x="2446" y="1078"/>
                </a:lnTo>
                <a:lnTo>
                  <a:pt x="2446" y="1056"/>
                </a:lnTo>
                <a:lnTo>
                  <a:pt x="2448" y="1040"/>
                </a:lnTo>
                <a:lnTo>
                  <a:pt x="2454" y="996"/>
                </a:lnTo>
                <a:lnTo>
                  <a:pt x="2456" y="980"/>
                </a:lnTo>
                <a:lnTo>
                  <a:pt x="2456" y="978"/>
                </a:lnTo>
                <a:lnTo>
                  <a:pt x="2454" y="970"/>
                </a:lnTo>
                <a:lnTo>
                  <a:pt x="2450" y="964"/>
                </a:lnTo>
                <a:lnTo>
                  <a:pt x="2442" y="956"/>
                </a:lnTo>
                <a:lnTo>
                  <a:pt x="2436" y="952"/>
                </a:lnTo>
                <a:lnTo>
                  <a:pt x="2430" y="954"/>
                </a:lnTo>
                <a:lnTo>
                  <a:pt x="2414" y="964"/>
                </a:lnTo>
                <a:lnTo>
                  <a:pt x="2406" y="968"/>
                </a:lnTo>
                <a:lnTo>
                  <a:pt x="2400" y="966"/>
                </a:lnTo>
                <a:lnTo>
                  <a:pt x="2394" y="964"/>
                </a:lnTo>
                <a:lnTo>
                  <a:pt x="2388" y="958"/>
                </a:lnTo>
                <a:lnTo>
                  <a:pt x="2384" y="952"/>
                </a:lnTo>
                <a:lnTo>
                  <a:pt x="2382" y="948"/>
                </a:lnTo>
                <a:lnTo>
                  <a:pt x="2378" y="942"/>
                </a:lnTo>
                <a:lnTo>
                  <a:pt x="2372" y="940"/>
                </a:lnTo>
                <a:lnTo>
                  <a:pt x="2370" y="938"/>
                </a:lnTo>
                <a:lnTo>
                  <a:pt x="2372" y="936"/>
                </a:lnTo>
                <a:lnTo>
                  <a:pt x="2384" y="924"/>
                </a:lnTo>
                <a:lnTo>
                  <a:pt x="2402" y="906"/>
                </a:lnTo>
                <a:lnTo>
                  <a:pt x="2412" y="896"/>
                </a:lnTo>
                <a:lnTo>
                  <a:pt x="2420" y="888"/>
                </a:lnTo>
                <a:lnTo>
                  <a:pt x="2424" y="882"/>
                </a:lnTo>
                <a:lnTo>
                  <a:pt x="2426" y="876"/>
                </a:lnTo>
                <a:lnTo>
                  <a:pt x="2428" y="872"/>
                </a:lnTo>
                <a:lnTo>
                  <a:pt x="2432" y="866"/>
                </a:lnTo>
                <a:lnTo>
                  <a:pt x="2490" y="808"/>
                </a:lnTo>
                <a:lnTo>
                  <a:pt x="2496" y="804"/>
                </a:lnTo>
                <a:lnTo>
                  <a:pt x="2504" y="802"/>
                </a:lnTo>
                <a:lnTo>
                  <a:pt x="2506" y="802"/>
                </a:lnTo>
                <a:lnTo>
                  <a:pt x="2522" y="802"/>
                </a:lnTo>
                <a:lnTo>
                  <a:pt x="2556" y="802"/>
                </a:lnTo>
                <a:lnTo>
                  <a:pt x="2564" y="802"/>
                </a:lnTo>
                <a:lnTo>
                  <a:pt x="2570" y="800"/>
                </a:lnTo>
                <a:lnTo>
                  <a:pt x="2576" y="796"/>
                </a:lnTo>
                <a:lnTo>
                  <a:pt x="2584" y="794"/>
                </a:lnTo>
                <a:lnTo>
                  <a:pt x="2590" y="796"/>
                </a:lnTo>
                <a:lnTo>
                  <a:pt x="2604" y="800"/>
                </a:lnTo>
                <a:lnTo>
                  <a:pt x="2610" y="804"/>
                </a:lnTo>
                <a:lnTo>
                  <a:pt x="2612" y="810"/>
                </a:lnTo>
                <a:lnTo>
                  <a:pt x="2612" y="814"/>
                </a:lnTo>
                <a:lnTo>
                  <a:pt x="2614" y="818"/>
                </a:lnTo>
                <a:lnTo>
                  <a:pt x="2614" y="820"/>
                </a:lnTo>
                <a:lnTo>
                  <a:pt x="2618" y="820"/>
                </a:lnTo>
                <a:lnTo>
                  <a:pt x="2620" y="822"/>
                </a:lnTo>
                <a:lnTo>
                  <a:pt x="2654" y="814"/>
                </a:lnTo>
                <a:lnTo>
                  <a:pt x="2666" y="812"/>
                </a:lnTo>
                <a:lnTo>
                  <a:pt x="2668" y="812"/>
                </a:lnTo>
                <a:lnTo>
                  <a:pt x="2666" y="808"/>
                </a:lnTo>
                <a:lnTo>
                  <a:pt x="2664" y="802"/>
                </a:lnTo>
                <a:lnTo>
                  <a:pt x="2664" y="796"/>
                </a:lnTo>
                <a:lnTo>
                  <a:pt x="2668" y="782"/>
                </a:lnTo>
                <a:lnTo>
                  <a:pt x="2674" y="766"/>
                </a:lnTo>
                <a:lnTo>
                  <a:pt x="2678" y="752"/>
                </a:lnTo>
                <a:lnTo>
                  <a:pt x="2682" y="746"/>
                </a:lnTo>
                <a:lnTo>
                  <a:pt x="2688" y="740"/>
                </a:lnTo>
                <a:lnTo>
                  <a:pt x="2704" y="730"/>
                </a:lnTo>
                <a:lnTo>
                  <a:pt x="2710" y="726"/>
                </a:lnTo>
                <a:lnTo>
                  <a:pt x="2718" y="726"/>
                </a:lnTo>
                <a:lnTo>
                  <a:pt x="2742" y="732"/>
                </a:lnTo>
                <a:lnTo>
                  <a:pt x="2748" y="736"/>
                </a:lnTo>
                <a:lnTo>
                  <a:pt x="2754" y="742"/>
                </a:lnTo>
                <a:lnTo>
                  <a:pt x="2756" y="746"/>
                </a:lnTo>
                <a:lnTo>
                  <a:pt x="2758" y="750"/>
                </a:lnTo>
                <a:lnTo>
                  <a:pt x="2760" y="750"/>
                </a:lnTo>
                <a:lnTo>
                  <a:pt x="2762" y="750"/>
                </a:lnTo>
                <a:lnTo>
                  <a:pt x="2764" y="748"/>
                </a:lnTo>
                <a:lnTo>
                  <a:pt x="2774" y="740"/>
                </a:lnTo>
                <a:lnTo>
                  <a:pt x="2786" y="730"/>
                </a:lnTo>
                <a:lnTo>
                  <a:pt x="2812" y="710"/>
                </a:lnTo>
                <a:lnTo>
                  <a:pt x="2814" y="708"/>
                </a:lnTo>
                <a:lnTo>
                  <a:pt x="2816" y="708"/>
                </a:lnTo>
                <a:lnTo>
                  <a:pt x="2818" y="710"/>
                </a:lnTo>
                <a:lnTo>
                  <a:pt x="2818" y="714"/>
                </a:lnTo>
                <a:lnTo>
                  <a:pt x="2818" y="736"/>
                </a:lnTo>
                <a:lnTo>
                  <a:pt x="2816" y="744"/>
                </a:lnTo>
                <a:lnTo>
                  <a:pt x="2812" y="750"/>
                </a:lnTo>
                <a:lnTo>
                  <a:pt x="2794" y="768"/>
                </a:lnTo>
                <a:lnTo>
                  <a:pt x="2782" y="778"/>
                </a:lnTo>
                <a:lnTo>
                  <a:pt x="2776" y="780"/>
                </a:lnTo>
                <a:lnTo>
                  <a:pt x="2770" y="784"/>
                </a:lnTo>
                <a:lnTo>
                  <a:pt x="2764" y="790"/>
                </a:lnTo>
                <a:lnTo>
                  <a:pt x="2754" y="806"/>
                </a:lnTo>
                <a:lnTo>
                  <a:pt x="2744" y="818"/>
                </a:lnTo>
                <a:lnTo>
                  <a:pt x="2736" y="826"/>
                </a:lnTo>
                <a:lnTo>
                  <a:pt x="2724" y="838"/>
                </a:lnTo>
                <a:lnTo>
                  <a:pt x="2716" y="846"/>
                </a:lnTo>
                <a:lnTo>
                  <a:pt x="2710" y="850"/>
                </a:lnTo>
                <a:lnTo>
                  <a:pt x="2706" y="852"/>
                </a:lnTo>
                <a:lnTo>
                  <a:pt x="2702" y="854"/>
                </a:lnTo>
                <a:lnTo>
                  <a:pt x="2698" y="860"/>
                </a:lnTo>
                <a:lnTo>
                  <a:pt x="2684" y="904"/>
                </a:lnTo>
                <a:lnTo>
                  <a:pt x="2682" y="910"/>
                </a:lnTo>
                <a:lnTo>
                  <a:pt x="2682" y="918"/>
                </a:lnTo>
                <a:lnTo>
                  <a:pt x="2700" y="1020"/>
                </a:lnTo>
                <a:lnTo>
                  <a:pt x="2700" y="1022"/>
                </a:lnTo>
                <a:lnTo>
                  <a:pt x="2702" y="1024"/>
                </a:lnTo>
                <a:lnTo>
                  <a:pt x="2704" y="1024"/>
                </a:lnTo>
                <a:lnTo>
                  <a:pt x="2706" y="1022"/>
                </a:lnTo>
                <a:lnTo>
                  <a:pt x="2726" y="996"/>
                </a:lnTo>
                <a:lnTo>
                  <a:pt x="2734" y="984"/>
                </a:lnTo>
                <a:lnTo>
                  <a:pt x="2744" y="972"/>
                </a:lnTo>
                <a:lnTo>
                  <a:pt x="2746" y="966"/>
                </a:lnTo>
                <a:lnTo>
                  <a:pt x="2754" y="952"/>
                </a:lnTo>
                <a:lnTo>
                  <a:pt x="2756" y="948"/>
                </a:lnTo>
                <a:lnTo>
                  <a:pt x="2760" y="940"/>
                </a:lnTo>
                <a:lnTo>
                  <a:pt x="2766" y="936"/>
                </a:lnTo>
                <a:lnTo>
                  <a:pt x="2772" y="934"/>
                </a:lnTo>
                <a:lnTo>
                  <a:pt x="2776" y="928"/>
                </a:lnTo>
                <a:lnTo>
                  <a:pt x="2778" y="922"/>
                </a:lnTo>
                <a:lnTo>
                  <a:pt x="2778" y="918"/>
                </a:lnTo>
                <a:lnTo>
                  <a:pt x="2780" y="912"/>
                </a:lnTo>
                <a:lnTo>
                  <a:pt x="2784" y="906"/>
                </a:lnTo>
                <a:lnTo>
                  <a:pt x="2788" y="900"/>
                </a:lnTo>
                <a:lnTo>
                  <a:pt x="2790" y="894"/>
                </a:lnTo>
                <a:lnTo>
                  <a:pt x="2796" y="870"/>
                </a:lnTo>
                <a:lnTo>
                  <a:pt x="2798" y="856"/>
                </a:lnTo>
                <a:lnTo>
                  <a:pt x="2796" y="854"/>
                </a:lnTo>
                <a:lnTo>
                  <a:pt x="2790" y="852"/>
                </a:lnTo>
                <a:lnTo>
                  <a:pt x="2786" y="852"/>
                </a:lnTo>
                <a:lnTo>
                  <a:pt x="2784" y="852"/>
                </a:lnTo>
                <a:lnTo>
                  <a:pt x="2782" y="850"/>
                </a:lnTo>
                <a:lnTo>
                  <a:pt x="2782" y="848"/>
                </a:lnTo>
                <a:lnTo>
                  <a:pt x="2782" y="844"/>
                </a:lnTo>
                <a:lnTo>
                  <a:pt x="2796" y="810"/>
                </a:lnTo>
                <a:lnTo>
                  <a:pt x="2798" y="804"/>
                </a:lnTo>
                <a:lnTo>
                  <a:pt x="2804" y="798"/>
                </a:lnTo>
                <a:lnTo>
                  <a:pt x="2816" y="790"/>
                </a:lnTo>
                <a:lnTo>
                  <a:pt x="2820" y="786"/>
                </a:lnTo>
                <a:lnTo>
                  <a:pt x="2832" y="784"/>
                </a:lnTo>
                <a:lnTo>
                  <a:pt x="2838" y="784"/>
                </a:lnTo>
                <a:lnTo>
                  <a:pt x="2842" y="788"/>
                </a:lnTo>
                <a:lnTo>
                  <a:pt x="2844" y="790"/>
                </a:lnTo>
                <a:lnTo>
                  <a:pt x="2848" y="790"/>
                </a:lnTo>
                <a:lnTo>
                  <a:pt x="2854" y="788"/>
                </a:lnTo>
                <a:lnTo>
                  <a:pt x="2870" y="770"/>
                </a:lnTo>
                <a:lnTo>
                  <a:pt x="2874" y="768"/>
                </a:lnTo>
                <a:lnTo>
                  <a:pt x="2876" y="768"/>
                </a:lnTo>
                <a:lnTo>
                  <a:pt x="2880" y="768"/>
                </a:lnTo>
                <a:lnTo>
                  <a:pt x="2882" y="770"/>
                </a:lnTo>
                <a:lnTo>
                  <a:pt x="2900" y="788"/>
                </a:lnTo>
                <a:lnTo>
                  <a:pt x="2902" y="790"/>
                </a:lnTo>
                <a:lnTo>
                  <a:pt x="2906" y="790"/>
                </a:lnTo>
                <a:lnTo>
                  <a:pt x="2908" y="788"/>
                </a:lnTo>
                <a:lnTo>
                  <a:pt x="2908" y="786"/>
                </a:lnTo>
                <a:lnTo>
                  <a:pt x="2914" y="772"/>
                </a:lnTo>
                <a:lnTo>
                  <a:pt x="2918" y="766"/>
                </a:lnTo>
                <a:lnTo>
                  <a:pt x="2924" y="764"/>
                </a:lnTo>
                <a:lnTo>
                  <a:pt x="2928" y="764"/>
                </a:lnTo>
                <a:lnTo>
                  <a:pt x="2934" y="762"/>
                </a:lnTo>
                <a:lnTo>
                  <a:pt x="2940" y="758"/>
                </a:lnTo>
                <a:lnTo>
                  <a:pt x="2960" y="732"/>
                </a:lnTo>
                <a:lnTo>
                  <a:pt x="2966" y="726"/>
                </a:lnTo>
                <a:lnTo>
                  <a:pt x="2972" y="722"/>
                </a:lnTo>
                <a:lnTo>
                  <a:pt x="2996" y="708"/>
                </a:lnTo>
                <a:lnTo>
                  <a:pt x="3004" y="706"/>
                </a:lnTo>
                <a:lnTo>
                  <a:pt x="3012" y="706"/>
                </a:lnTo>
                <a:lnTo>
                  <a:pt x="3016" y="706"/>
                </a:lnTo>
                <a:lnTo>
                  <a:pt x="3024" y="706"/>
                </a:lnTo>
                <a:lnTo>
                  <a:pt x="3030" y="708"/>
                </a:lnTo>
                <a:lnTo>
                  <a:pt x="3036" y="712"/>
                </a:lnTo>
                <a:lnTo>
                  <a:pt x="3042" y="712"/>
                </a:lnTo>
                <a:lnTo>
                  <a:pt x="3044" y="710"/>
                </a:lnTo>
                <a:lnTo>
                  <a:pt x="3044" y="698"/>
                </a:lnTo>
                <a:lnTo>
                  <a:pt x="3044" y="694"/>
                </a:lnTo>
                <a:lnTo>
                  <a:pt x="3040" y="678"/>
                </a:lnTo>
                <a:lnTo>
                  <a:pt x="3036" y="664"/>
                </a:lnTo>
                <a:lnTo>
                  <a:pt x="3032" y="656"/>
                </a:lnTo>
                <a:lnTo>
                  <a:pt x="3028" y="650"/>
                </a:lnTo>
                <a:lnTo>
                  <a:pt x="3020" y="642"/>
                </a:lnTo>
                <a:lnTo>
                  <a:pt x="3018" y="640"/>
                </a:lnTo>
                <a:lnTo>
                  <a:pt x="3018" y="638"/>
                </a:lnTo>
                <a:lnTo>
                  <a:pt x="3018" y="634"/>
                </a:lnTo>
                <a:lnTo>
                  <a:pt x="3022" y="634"/>
                </a:lnTo>
                <a:lnTo>
                  <a:pt x="3026" y="630"/>
                </a:lnTo>
                <a:lnTo>
                  <a:pt x="3040" y="624"/>
                </a:lnTo>
                <a:lnTo>
                  <a:pt x="3046" y="620"/>
                </a:lnTo>
                <a:close/>
                <a:moveTo>
                  <a:pt x="420" y="930"/>
                </a:moveTo>
                <a:lnTo>
                  <a:pt x="420" y="930"/>
                </a:lnTo>
                <a:lnTo>
                  <a:pt x="414" y="924"/>
                </a:lnTo>
                <a:lnTo>
                  <a:pt x="410" y="920"/>
                </a:lnTo>
                <a:lnTo>
                  <a:pt x="414" y="924"/>
                </a:lnTo>
                <a:lnTo>
                  <a:pt x="420" y="930"/>
                </a:lnTo>
                <a:close/>
                <a:moveTo>
                  <a:pt x="938" y="1244"/>
                </a:moveTo>
                <a:lnTo>
                  <a:pt x="938" y="1244"/>
                </a:lnTo>
                <a:lnTo>
                  <a:pt x="934" y="1238"/>
                </a:lnTo>
                <a:lnTo>
                  <a:pt x="928" y="1236"/>
                </a:lnTo>
                <a:lnTo>
                  <a:pt x="924" y="1234"/>
                </a:lnTo>
                <a:lnTo>
                  <a:pt x="914" y="1234"/>
                </a:lnTo>
                <a:lnTo>
                  <a:pt x="902" y="1238"/>
                </a:lnTo>
                <a:lnTo>
                  <a:pt x="896" y="1240"/>
                </a:lnTo>
                <a:lnTo>
                  <a:pt x="890" y="1242"/>
                </a:lnTo>
                <a:lnTo>
                  <a:pt x="882" y="1244"/>
                </a:lnTo>
                <a:lnTo>
                  <a:pt x="878" y="1244"/>
                </a:lnTo>
                <a:lnTo>
                  <a:pt x="864" y="1244"/>
                </a:lnTo>
                <a:lnTo>
                  <a:pt x="852" y="1240"/>
                </a:lnTo>
                <a:lnTo>
                  <a:pt x="848" y="1238"/>
                </a:lnTo>
                <a:lnTo>
                  <a:pt x="836" y="1234"/>
                </a:lnTo>
                <a:lnTo>
                  <a:pt x="822" y="1234"/>
                </a:lnTo>
                <a:lnTo>
                  <a:pt x="800" y="1234"/>
                </a:lnTo>
                <a:lnTo>
                  <a:pt x="786" y="1234"/>
                </a:lnTo>
                <a:lnTo>
                  <a:pt x="774" y="1234"/>
                </a:lnTo>
                <a:lnTo>
                  <a:pt x="770" y="1234"/>
                </a:lnTo>
                <a:lnTo>
                  <a:pt x="764" y="1236"/>
                </a:lnTo>
                <a:lnTo>
                  <a:pt x="758" y="1238"/>
                </a:lnTo>
                <a:lnTo>
                  <a:pt x="746" y="1248"/>
                </a:lnTo>
                <a:lnTo>
                  <a:pt x="740" y="1250"/>
                </a:lnTo>
                <a:lnTo>
                  <a:pt x="734" y="1250"/>
                </a:lnTo>
                <a:lnTo>
                  <a:pt x="728" y="1248"/>
                </a:lnTo>
                <a:lnTo>
                  <a:pt x="722" y="1244"/>
                </a:lnTo>
                <a:lnTo>
                  <a:pt x="716" y="1240"/>
                </a:lnTo>
                <a:lnTo>
                  <a:pt x="702" y="1236"/>
                </a:lnTo>
                <a:lnTo>
                  <a:pt x="696" y="1232"/>
                </a:lnTo>
                <a:lnTo>
                  <a:pt x="694" y="1226"/>
                </a:lnTo>
                <a:lnTo>
                  <a:pt x="694" y="1222"/>
                </a:lnTo>
                <a:lnTo>
                  <a:pt x="696" y="1214"/>
                </a:lnTo>
                <a:lnTo>
                  <a:pt x="700" y="1208"/>
                </a:lnTo>
                <a:lnTo>
                  <a:pt x="708" y="1200"/>
                </a:lnTo>
                <a:lnTo>
                  <a:pt x="714" y="1194"/>
                </a:lnTo>
                <a:lnTo>
                  <a:pt x="714" y="1186"/>
                </a:lnTo>
                <a:lnTo>
                  <a:pt x="714" y="1172"/>
                </a:lnTo>
                <a:lnTo>
                  <a:pt x="714" y="1166"/>
                </a:lnTo>
                <a:lnTo>
                  <a:pt x="718" y="1160"/>
                </a:lnTo>
                <a:lnTo>
                  <a:pt x="724" y="1156"/>
                </a:lnTo>
                <a:lnTo>
                  <a:pt x="728" y="1150"/>
                </a:lnTo>
                <a:lnTo>
                  <a:pt x="740" y="1142"/>
                </a:lnTo>
                <a:lnTo>
                  <a:pt x="746" y="1140"/>
                </a:lnTo>
                <a:lnTo>
                  <a:pt x="754" y="1136"/>
                </a:lnTo>
                <a:lnTo>
                  <a:pt x="760" y="1136"/>
                </a:lnTo>
                <a:lnTo>
                  <a:pt x="764" y="1136"/>
                </a:lnTo>
                <a:lnTo>
                  <a:pt x="772" y="1138"/>
                </a:lnTo>
                <a:lnTo>
                  <a:pt x="778" y="1140"/>
                </a:lnTo>
                <a:lnTo>
                  <a:pt x="780" y="1146"/>
                </a:lnTo>
                <a:lnTo>
                  <a:pt x="778" y="1150"/>
                </a:lnTo>
                <a:lnTo>
                  <a:pt x="776" y="1152"/>
                </a:lnTo>
                <a:lnTo>
                  <a:pt x="776" y="1156"/>
                </a:lnTo>
                <a:lnTo>
                  <a:pt x="778" y="1160"/>
                </a:lnTo>
                <a:lnTo>
                  <a:pt x="786" y="1170"/>
                </a:lnTo>
                <a:lnTo>
                  <a:pt x="792" y="1172"/>
                </a:lnTo>
                <a:lnTo>
                  <a:pt x="800" y="1172"/>
                </a:lnTo>
                <a:lnTo>
                  <a:pt x="824" y="1158"/>
                </a:lnTo>
                <a:lnTo>
                  <a:pt x="832" y="1156"/>
                </a:lnTo>
                <a:lnTo>
                  <a:pt x="838" y="1158"/>
                </a:lnTo>
                <a:lnTo>
                  <a:pt x="862" y="1164"/>
                </a:lnTo>
                <a:lnTo>
                  <a:pt x="870" y="1166"/>
                </a:lnTo>
                <a:lnTo>
                  <a:pt x="874" y="1172"/>
                </a:lnTo>
                <a:lnTo>
                  <a:pt x="886" y="1188"/>
                </a:lnTo>
                <a:lnTo>
                  <a:pt x="888" y="1194"/>
                </a:lnTo>
                <a:lnTo>
                  <a:pt x="890" y="1200"/>
                </a:lnTo>
                <a:lnTo>
                  <a:pt x="892" y="1204"/>
                </a:lnTo>
                <a:lnTo>
                  <a:pt x="894" y="1210"/>
                </a:lnTo>
                <a:lnTo>
                  <a:pt x="900" y="1212"/>
                </a:lnTo>
                <a:lnTo>
                  <a:pt x="908" y="1214"/>
                </a:lnTo>
                <a:lnTo>
                  <a:pt x="912" y="1214"/>
                </a:lnTo>
                <a:lnTo>
                  <a:pt x="918" y="1216"/>
                </a:lnTo>
                <a:lnTo>
                  <a:pt x="924" y="1218"/>
                </a:lnTo>
                <a:lnTo>
                  <a:pt x="932" y="1232"/>
                </a:lnTo>
                <a:lnTo>
                  <a:pt x="936" y="1236"/>
                </a:lnTo>
                <a:lnTo>
                  <a:pt x="938" y="1244"/>
                </a:lnTo>
                <a:close/>
                <a:moveTo>
                  <a:pt x="1094" y="1156"/>
                </a:moveTo>
                <a:lnTo>
                  <a:pt x="1094" y="1156"/>
                </a:lnTo>
                <a:lnTo>
                  <a:pt x="1078" y="1156"/>
                </a:lnTo>
                <a:lnTo>
                  <a:pt x="1074" y="1156"/>
                </a:lnTo>
                <a:lnTo>
                  <a:pt x="1068" y="1156"/>
                </a:lnTo>
                <a:lnTo>
                  <a:pt x="1062" y="1160"/>
                </a:lnTo>
                <a:lnTo>
                  <a:pt x="1058" y="1166"/>
                </a:lnTo>
                <a:lnTo>
                  <a:pt x="1058" y="1172"/>
                </a:lnTo>
                <a:lnTo>
                  <a:pt x="1064" y="1196"/>
                </a:lnTo>
                <a:lnTo>
                  <a:pt x="1068" y="1204"/>
                </a:lnTo>
                <a:lnTo>
                  <a:pt x="1072" y="1210"/>
                </a:lnTo>
                <a:lnTo>
                  <a:pt x="1080" y="1218"/>
                </a:lnTo>
                <a:lnTo>
                  <a:pt x="1084" y="1224"/>
                </a:lnTo>
                <a:lnTo>
                  <a:pt x="1086" y="1232"/>
                </a:lnTo>
                <a:lnTo>
                  <a:pt x="1086" y="1256"/>
                </a:lnTo>
                <a:lnTo>
                  <a:pt x="1086" y="1264"/>
                </a:lnTo>
                <a:lnTo>
                  <a:pt x="1080" y="1266"/>
                </a:lnTo>
                <a:lnTo>
                  <a:pt x="1020" y="1278"/>
                </a:lnTo>
                <a:lnTo>
                  <a:pt x="1014" y="1278"/>
                </a:lnTo>
                <a:lnTo>
                  <a:pt x="1010" y="1276"/>
                </a:lnTo>
                <a:lnTo>
                  <a:pt x="1006" y="1274"/>
                </a:lnTo>
                <a:lnTo>
                  <a:pt x="1002" y="1278"/>
                </a:lnTo>
                <a:lnTo>
                  <a:pt x="998" y="1280"/>
                </a:lnTo>
                <a:lnTo>
                  <a:pt x="990" y="1282"/>
                </a:lnTo>
                <a:lnTo>
                  <a:pt x="982" y="1284"/>
                </a:lnTo>
                <a:lnTo>
                  <a:pt x="976" y="1284"/>
                </a:lnTo>
                <a:lnTo>
                  <a:pt x="972" y="1284"/>
                </a:lnTo>
                <a:lnTo>
                  <a:pt x="962" y="1278"/>
                </a:lnTo>
                <a:lnTo>
                  <a:pt x="958" y="1272"/>
                </a:lnTo>
                <a:lnTo>
                  <a:pt x="954" y="1268"/>
                </a:lnTo>
                <a:lnTo>
                  <a:pt x="954" y="1266"/>
                </a:lnTo>
                <a:lnTo>
                  <a:pt x="954" y="1264"/>
                </a:lnTo>
                <a:lnTo>
                  <a:pt x="960" y="1264"/>
                </a:lnTo>
                <a:lnTo>
                  <a:pt x="968" y="1262"/>
                </a:lnTo>
                <a:lnTo>
                  <a:pt x="976" y="1260"/>
                </a:lnTo>
                <a:lnTo>
                  <a:pt x="980" y="1256"/>
                </a:lnTo>
                <a:lnTo>
                  <a:pt x="986" y="1256"/>
                </a:lnTo>
                <a:lnTo>
                  <a:pt x="992" y="1258"/>
                </a:lnTo>
                <a:lnTo>
                  <a:pt x="996" y="1264"/>
                </a:lnTo>
                <a:lnTo>
                  <a:pt x="998" y="1268"/>
                </a:lnTo>
                <a:lnTo>
                  <a:pt x="998" y="1270"/>
                </a:lnTo>
                <a:lnTo>
                  <a:pt x="1002" y="1266"/>
                </a:lnTo>
                <a:lnTo>
                  <a:pt x="1004" y="1260"/>
                </a:lnTo>
                <a:lnTo>
                  <a:pt x="1012" y="1248"/>
                </a:lnTo>
                <a:lnTo>
                  <a:pt x="1022" y="1240"/>
                </a:lnTo>
                <a:lnTo>
                  <a:pt x="1024" y="1234"/>
                </a:lnTo>
                <a:lnTo>
                  <a:pt x="1024" y="1226"/>
                </a:lnTo>
                <a:lnTo>
                  <a:pt x="1010" y="1202"/>
                </a:lnTo>
                <a:lnTo>
                  <a:pt x="1002" y="1188"/>
                </a:lnTo>
                <a:lnTo>
                  <a:pt x="974" y="1152"/>
                </a:lnTo>
                <a:lnTo>
                  <a:pt x="970" y="1146"/>
                </a:lnTo>
                <a:lnTo>
                  <a:pt x="972" y="1138"/>
                </a:lnTo>
                <a:lnTo>
                  <a:pt x="984" y="1122"/>
                </a:lnTo>
                <a:lnTo>
                  <a:pt x="988" y="1118"/>
                </a:lnTo>
                <a:lnTo>
                  <a:pt x="994" y="1112"/>
                </a:lnTo>
                <a:lnTo>
                  <a:pt x="1000" y="1110"/>
                </a:lnTo>
                <a:lnTo>
                  <a:pt x="1006" y="1108"/>
                </a:lnTo>
                <a:lnTo>
                  <a:pt x="1012" y="1112"/>
                </a:lnTo>
                <a:lnTo>
                  <a:pt x="1018" y="1114"/>
                </a:lnTo>
                <a:lnTo>
                  <a:pt x="1026" y="1116"/>
                </a:lnTo>
                <a:lnTo>
                  <a:pt x="1048" y="1116"/>
                </a:lnTo>
                <a:lnTo>
                  <a:pt x="1064" y="1116"/>
                </a:lnTo>
                <a:lnTo>
                  <a:pt x="1078" y="1116"/>
                </a:lnTo>
                <a:lnTo>
                  <a:pt x="1084" y="1118"/>
                </a:lnTo>
                <a:lnTo>
                  <a:pt x="1090" y="1122"/>
                </a:lnTo>
                <a:lnTo>
                  <a:pt x="1110" y="1148"/>
                </a:lnTo>
                <a:lnTo>
                  <a:pt x="1112" y="1152"/>
                </a:lnTo>
                <a:lnTo>
                  <a:pt x="1112" y="1154"/>
                </a:lnTo>
                <a:lnTo>
                  <a:pt x="1110" y="1154"/>
                </a:lnTo>
                <a:lnTo>
                  <a:pt x="1108" y="1156"/>
                </a:lnTo>
                <a:lnTo>
                  <a:pt x="1094" y="1156"/>
                </a:lnTo>
                <a:close/>
                <a:moveTo>
                  <a:pt x="1098" y="350"/>
                </a:moveTo>
                <a:lnTo>
                  <a:pt x="1098" y="350"/>
                </a:lnTo>
                <a:lnTo>
                  <a:pt x="1102" y="354"/>
                </a:lnTo>
                <a:lnTo>
                  <a:pt x="1106" y="358"/>
                </a:lnTo>
                <a:lnTo>
                  <a:pt x="1108" y="362"/>
                </a:lnTo>
                <a:lnTo>
                  <a:pt x="1112" y="366"/>
                </a:lnTo>
                <a:lnTo>
                  <a:pt x="1118" y="368"/>
                </a:lnTo>
                <a:lnTo>
                  <a:pt x="1124" y="372"/>
                </a:lnTo>
                <a:lnTo>
                  <a:pt x="1132" y="372"/>
                </a:lnTo>
                <a:lnTo>
                  <a:pt x="1156" y="372"/>
                </a:lnTo>
                <a:lnTo>
                  <a:pt x="1158" y="372"/>
                </a:lnTo>
                <a:lnTo>
                  <a:pt x="1160" y="370"/>
                </a:lnTo>
                <a:lnTo>
                  <a:pt x="1160" y="368"/>
                </a:lnTo>
                <a:lnTo>
                  <a:pt x="1158" y="366"/>
                </a:lnTo>
                <a:lnTo>
                  <a:pt x="1150" y="358"/>
                </a:lnTo>
                <a:lnTo>
                  <a:pt x="1146" y="352"/>
                </a:lnTo>
                <a:lnTo>
                  <a:pt x="1142" y="346"/>
                </a:lnTo>
                <a:lnTo>
                  <a:pt x="1128" y="302"/>
                </a:lnTo>
                <a:lnTo>
                  <a:pt x="1126" y="294"/>
                </a:lnTo>
                <a:lnTo>
                  <a:pt x="1128" y="286"/>
                </a:lnTo>
                <a:lnTo>
                  <a:pt x="1140" y="262"/>
                </a:lnTo>
                <a:lnTo>
                  <a:pt x="1148" y="248"/>
                </a:lnTo>
                <a:lnTo>
                  <a:pt x="1180" y="184"/>
                </a:lnTo>
                <a:lnTo>
                  <a:pt x="1184" y="178"/>
                </a:lnTo>
                <a:lnTo>
                  <a:pt x="1190" y="172"/>
                </a:lnTo>
                <a:lnTo>
                  <a:pt x="1216" y="152"/>
                </a:lnTo>
                <a:lnTo>
                  <a:pt x="1226" y="140"/>
                </a:lnTo>
                <a:lnTo>
                  <a:pt x="1238" y="124"/>
                </a:lnTo>
                <a:lnTo>
                  <a:pt x="1244" y="120"/>
                </a:lnTo>
                <a:lnTo>
                  <a:pt x="1250" y="116"/>
                </a:lnTo>
                <a:lnTo>
                  <a:pt x="1264" y="110"/>
                </a:lnTo>
                <a:lnTo>
                  <a:pt x="1278" y="104"/>
                </a:lnTo>
                <a:lnTo>
                  <a:pt x="1294" y="94"/>
                </a:lnTo>
                <a:lnTo>
                  <a:pt x="1306" y="84"/>
                </a:lnTo>
                <a:lnTo>
                  <a:pt x="1334" y="56"/>
                </a:lnTo>
                <a:lnTo>
                  <a:pt x="1338" y="50"/>
                </a:lnTo>
                <a:lnTo>
                  <a:pt x="1336" y="42"/>
                </a:lnTo>
                <a:lnTo>
                  <a:pt x="1334" y="38"/>
                </a:lnTo>
                <a:lnTo>
                  <a:pt x="1328" y="32"/>
                </a:lnTo>
                <a:lnTo>
                  <a:pt x="1322" y="30"/>
                </a:lnTo>
                <a:lnTo>
                  <a:pt x="1308" y="30"/>
                </a:lnTo>
                <a:lnTo>
                  <a:pt x="1302" y="32"/>
                </a:lnTo>
                <a:lnTo>
                  <a:pt x="1296" y="36"/>
                </a:lnTo>
                <a:lnTo>
                  <a:pt x="1286" y="44"/>
                </a:lnTo>
                <a:lnTo>
                  <a:pt x="1276" y="54"/>
                </a:lnTo>
                <a:lnTo>
                  <a:pt x="1270" y="58"/>
                </a:lnTo>
                <a:lnTo>
                  <a:pt x="1264" y="62"/>
                </a:lnTo>
                <a:lnTo>
                  <a:pt x="1250" y="66"/>
                </a:lnTo>
                <a:lnTo>
                  <a:pt x="1234" y="70"/>
                </a:lnTo>
                <a:lnTo>
                  <a:pt x="1220" y="70"/>
                </a:lnTo>
                <a:lnTo>
                  <a:pt x="1214" y="70"/>
                </a:lnTo>
                <a:lnTo>
                  <a:pt x="1208" y="74"/>
                </a:lnTo>
                <a:lnTo>
                  <a:pt x="1198" y="84"/>
                </a:lnTo>
                <a:lnTo>
                  <a:pt x="1188" y="94"/>
                </a:lnTo>
                <a:lnTo>
                  <a:pt x="1160" y="122"/>
                </a:lnTo>
                <a:lnTo>
                  <a:pt x="1146" y="132"/>
                </a:lnTo>
                <a:lnTo>
                  <a:pt x="1142" y="134"/>
                </a:lnTo>
                <a:lnTo>
                  <a:pt x="1136" y="140"/>
                </a:lnTo>
                <a:lnTo>
                  <a:pt x="1134" y="146"/>
                </a:lnTo>
                <a:lnTo>
                  <a:pt x="1134" y="160"/>
                </a:lnTo>
                <a:lnTo>
                  <a:pt x="1132" y="166"/>
                </a:lnTo>
                <a:lnTo>
                  <a:pt x="1128" y="170"/>
                </a:lnTo>
                <a:lnTo>
                  <a:pt x="1122" y="174"/>
                </a:lnTo>
                <a:lnTo>
                  <a:pt x="1116" y="178"/>
                </a:lnTo>
                <a:lnTo>
                  <a:pt x="1110" y="184"/>
                </a:lnTo>
                <a:lnTo>
                  <a:pt x="1100" y="200"/>
                </a:lnTo>
                <a:lnTo>
                  <a:pt x="1096" y="206"/>
                </a:lnTo>
                <a:lnTo>
                  <a:pt x="1096" y="214"/>
                </a:lnTo>
                <a:lnTo>
                  <a:pt x="1096" y="218"/>
                </a:lnTo>
                <a:lnTo>
                  <a:pt x="1094" y="226"/>
                </a:lnTo>
                <a:lnTo>
                  <a:pt x="1092" y="232"/>
                </a:lnTo>
                <a:lnTo>
                  <a:pt x="1090" y="238"/>
                </a:lnTo>
                <a:lnTo>
                  <a:pt x="1082" y="252"/>
                </a:lnTo>
                <a:lnTo>
                  <a:pt x="1080" y="258"/>
                </a:lnTo>
                <a:lnTo>
                  <a:pt x="1076" y="266"/>
                </a:lnTo>
                <a:lnTo>
                  <a:pt x="1076" y="272"/>
                </a:lnTo>
                <a:lnTo>
                  <a:pt x="1076" y="286"/>
                </a:lnTo>
                <a:lnTo>
                  <a:pt x="1074" y="294"/>
                </a:lnTo>
                <a:lnTo>
                  <a:pt x="1072" y="302"/>
                </a:lnTo>
                <a:lnTo>
                  <a:pt x="1070" y="306"/>
                </a:lnTo>
                <a:lnTo>
                  <a:pt x="1068" y="314"/>
                </a:lnTo>
                <a:lnTo>
                  <a:pt x="1068" y="322"/>
                </a:lnTo>
                <a:lnTo>
                  <a:pt x="1074" y="336"/>
                </a:lnTo>
                <a:lnTo>
                  <a:pt x="1078" y="342"/>
                </a:lnTo>
                <a:lnTo>
                  <a:pt x="1084" y="346"/>
                </a:lnTo>
                <a:lnTo>
                  <a:pt x="1098" y="350"/>
                </a:lnTo>
                <a:close/>
                <a:moveTo>
                  <a:pt x="148" y="1002"/>
                </a:moveTo>
                <a:lnTo>
                  <a:pt x="148" y="1002"/>
                </a:lnTo>
                <a:lnTo>
                  <a:pt x="162" y="994"/>
                </a:lnTo>
                <a:lnTo>
                  <a:pt x="168" y="992"/>
                </a:lnTo>
                <a:lnTo>
                  <a:pt x="172" y="988"/>
                </a:lnTo>
                <a:lnTo>
                  <a:pt x="174" y="980"/>
                </a:lnTo>
                <a:lnTo>
                  <a:pt x="174" y="978"/>
                </a:lnTo>
                <a:lnTo>
                  <a:pt x="174" y="962"/>
                </a:lnTo>
                <a:lnTo>
                  <a:pt x="174" y="958"/>
                </a:lnTo>
                <a:lnTo>
                  <a:pt x="176" y="950"/>
                </a:lnTo>
                <a:lnTo>
                  <a:pt x="180" y="944"/>
                </a:lnTo>
                <a:lnTo>
                  <a:pt x="182" y="940"/>
                </a:lnTo>
                <a:lnTo>
                  <a:pt x="180" y="936"/>
                </a:lnTo>
                <a:lnTo>
                  <a:pt x="176" y="930"/>
                </a:lnTo>
                <a:lnTo>
                  <a:pt x="174" y="926"/>
                </a:lnTo>
                <a:lnTo>
                  <a:pt x="172" y="922"/>
                </a:lnTo>
                <a:lnTo>
                  <a:pt x="170" y="920"/>
                </a:lnTo>
                <a:lnTo>
                  <a:pt x="164" y="920"/>
                </a:lnTo>
                <a:lnTo>
                  <a:pt x="160" y="916"/>
                </a:lnTo>
                <a:lnTo>
                  <a:pt x="158" y="914"/>
                </a:lnTo>
                <a:lnTo>
                  <a:pt x="154" y="914"/>
                </a:lnTo>
                <a:lnTo>
                  <a:pt x="148" y="916"/>
                </a:lnTo>
                <a:lnTo>
                  <a:pt x="140" y="924"/>
                </a:lnTo>
                <a:lnTo>
                  <a:pt x="136" y="930"/>
                </a:lnTo>
                <a:lnTo>
                  <a:pt x="134" y="936"/>
                </a:lnTo>
                <a:lnTo>
                  <a:pt x="132" y="938"/>
                </a:lnTo>
                <a:lnTo>
                  <a:pt x="126" y="940"/>
                </a:lnTo>
                <a:lnTo>
                  <a:pt x="124" y="940"/>
                </a:lnTo>
                <a:lnTo>
                  <a:pt x="120" y="940"/>
                </a:lnTo>
                <a:lnTo>
                  <a:pt x="118" y="942"/>
                </a:lnTo>
                <a:lnTo>
                  <a:pt x="118" y="944"/>
                </a:lnTo>
                <a:lnTo>
                  <a:pt x="118" y="948"/>
                </a:lnTo>
                <a:lnTo>
                  <a:pt x="122" y="952"/>
                </a:lnTo>
                <a:lnTo>
                  <a:pt x="122" y="958"/>
                </a:lnTo>
                <a:lnTo>
                  <a:pt x="120" y="960"/>
                </a:lnTo>
                <a:lnTo>
                  <a:pt x="118" y="960"/>
                </a:lnTo>
                <a:lnTo>
                  <a:pt x="120" y="964"/>
                </a:lnTo>
                <a:lnTo>
                  <a:pt x="124" y="970"/>
                </a:lnTo>
                <a:lnTo>
                  <a:pt x="124" y="974"/>
                </a:lnTo>
                <a:lnTo>
                  <a:pt x="124" y="978"/>
                </a:lnTo>
                <a:lnTo>
                  <a:pt x="120" y="984"/>
                </a:lnTo>
                <a:lnTo>
                  <a:pt x="116" y="988"/>
                </a:lnTo>
                <a:lnTo>
                  <a:pt x="116" y="994"/>
                </a:lnTo>
                <a:lnTo>
                  <a:pt x="116" y="1004"/>
                </a:lnTo>
                <a:lnTo>
                  <a:pt x="116" y="1008"/>
                </a:lnTo>
                <a:lnTo>
                  <a:pt x="120" y="1012"/>
                </a:lnTo>
                <a:lnTo>
                  <a:pt x="126" y="1016"/>
                </a:lnTo>
                <a:lnTo>
                  <a:pt x="132" y="1014"/>
                </a:lnTo>
                <a:lnTo>
                  <a:pt x="148" y="1002"/>
                </a:lnTo>
                <a:close/>
                <a:moveTo>
                  <a:pt x="1506" y="1812"/>
                </a:moveTo>
                <a:lnTo>
                  <a:pt x="1506" y="1812"/>
                </a:lnTo>
                <a:lnTo>
                  <a:pt x="1506" y="1828"/>
                </a:lnTo>
                <a:lnTo>
                  <a:pt x="1506" y="1832"/>
                </a:lnTo>
                <a:lnTo>
                  <a:pt x="1508" y="1836"/>
                </a:lnTo>
                <a:lnTo>
                  <a:pt x="1510" y="1838"/>
                </a:lnTo>
                <a:lnTo>
                  <a:pt x="1512" y="1840"/>
                </a:lnTo>
                <a:lnTo>
                  <a:pt x="1514" y="1840"/>
                </a:lnTo>
                <a:lnTo>
                  <a:pt x="1518" y="1840"/>
                </a:lnTo>
                <a:lnTo>
                  <a:pt x="1524" y="1838"/>
                </a:lnTo>
                <a:lnTo>
                  <a:pt x="1530" y="1834"/>
                </a:lnTo>
                <a:lnTo>
                  <a:pt x="1532" y="1828"/>
                </a:lnTo>
                <a:lnTo>
                  <a:pt x="1532" y="1822"/>
                </a:lnTo>
                <a:lnTo>
                  <a:pt x="1530" y="1816"/>
                </a:lnTo>
                <a:lnTo>
                  <a:pt x="1514" y="1806"/>
                </a:lnTo>
                <a:lnTo>
                  <a:pt x="1510" y="1804"/>
                </a:lnTo>
                <a:lnTo>
                  <a:pt x="1508" y="1804"/>
                </a:lnTo>
                <a:lnTo>
                  <a:pt x="1508" y="1806"/>
                </a:lnTo>
                <a:lnTo>
                  <a:pt x="1506" y="1808"/>
                </a:lnTo>
                <a:lnTo>
                  <a:pt x="1506" y="1812"/>
                </a:lnTo>
                <a:close/>
                <a:moveTo>
                  <a:pt x="1910" y="1994"/>
                </a:moveTo>
                <a:lnTo>
                  <a:pt x="1910" y="1994"/>
                </a:lnTo>
                <a:lnTo>
                  <a:pt x="1904" y="1980"/>
                </a:lnTo>
                <a:lnTo>
                  <a:pt x="1892" y="1964"/>
                </a:lnTo>
                <a:lnTo>
                  <a:pt x="1884" y="1952"/>
                </a:lnTo>
                <a:lnTo>
                  <a:pt x="1872" y="1942"/>
                </a:lnTo>
                <a:lnTo>
                  <a:pt x="1846" y="1914"/>
                </a:lnTo>
                <a:lnTo>
                  <a:pt x="1832" y="1904"/>
                </a:lnTo>
                <a:lnTo>
                  <a:pt x="1826" y="1902"/>
                </a:lnTo>
                <a:lnTo>
                  <a:pt x="1812" y="1896"/>
                </a:lnTo>
                <a:lnTo>
                  <a:pt x="1808" y="1892"/>
                </a:lnTo>
                <a:lnTo>
                  <a:pt x="1800" y="1888"/>
                </a:lnTo>
                <a:lnTo>
                  <a:pt x="1796" y="1882"/>
                </a:lnTo>
                <a:lnTo>
                  <a:pt x="1784" y="1866"/>
                </a:lnTo>
                <a:lnTo>
                  <a:pt x="1780" y="1862"/>
                </a:lnTo>
                <a:lnTo>
                  <a:pt x="1772" y="1860"/>
                </a:lnTo>
                <a:lnTo>
                  <a:pt x="1768" y="1860"/>
                </a:lnTo>
                <a:lnTo>
                  <a:pt x="1766" y="1860"/>
                </a:lnTo>
                <a:lnTo>
                  <a:pt x="1764" y="1862"/>
                </a:lnTo>
                <a:lnTo>
                  <a:pt x="1762" y="1864"/>
                </a:lnTo>
                <a:lnTo>
                  <a:pt x="1762" y="1868"/>
                </a:lnTo>
                <a:lnTo>
                  <a:pt x="1768" y="1890"/>
                </a:lnTo>
                <a:lnTo>
                  <a:pt x="1772" y="1898"/>
                </a:lnTo>
                <a:lnTo>
                  <a:pt x="1776" y="1904"/>
                </a:lnTo>
                <a:lnTo>
                  <a:pt x="1784" y="1912"/>
                </a:lnTo>
                <a:lnTo>
                  <a:pt x="1796" y="1924"/>
                </a:lnTo>
                <a:lnTo>
                  <a:pt x="1804" y="1932"/>
                </a:lnTo>
                <a:lnTo>
                  <a:pt x="1814" y="1942"/>
                </a:lnTo>
                <a:lnTo>
                  <a:pt x="1824" y="1956"/>
                </a:lnTo>
                <a:lnTo>
                  <a:pt x="1836" y="1980"/>
                </a:lnTo>
                <a:lnTo>
                  <a:pt x="1840" y="1986"/>
                </a:lnTo>
                <a:lnTo>
                  <a:pt x="1846" y="1992"/>
                </a:lnTo>
                <a:lnTo>
                  <a:pt x="1862" y="2002"/>
                </a:lnTo>
                <a:lnTo>
                  <a:pt x="1876" y="2012"/>
                </a:lnTo>
                <a:lnTo>
                  <a:pt x="1892" y="2022"/>
                </a:lnTo>
                <a:lnTo>
                  <a:pt x="1898" y="2024"/>
                </a:lnTo>
                <a:lnTo>
                  <a:pt x="1906" y="2022"/>
                </a:lnTo>
                <a:lnTo>
                  <a:pt x="1910" y="2020"/>
                </a:lnTo>
                <a:lnTo>
                  <a:pt x="1916" y="2016"/>
                </a:lnTo>
                <a:lnTo>
                  <a:pt x="1916" y="2008"/>
                </a:lnTo>
                <a:lnTo>
                  <a:pt x="1910" y="1994"/>
                </a:lnTo>
                <a:close/>
                <a:moveTo>
                  <a:pt x="1004" y="2148"/>
                </a:moveTo>
                <a:lnTo>
                  <a:pt x="1004" y="2148"/>
                </a:lnTo>
                <a:lnTo>
                  <a:pt x="998" y="2154"/>
                </a:lnTo>
                <a:lnTo>
                  <a:pt x="994" y="2160"/>
                </a:lnTo>
                <a:lnTo>
                  <a:pt x="982" y="2176"/>
                </a:lnTo>
                <a:lnTo>
                  <a:pt x="978" y="2182"/>
                </a:lnTo>
                <a:lnTo>
                  <a:pt x="970" y="2186"/>
                </a:lnTo>
                <a:lnTo>
                  <a:pt x="966" y="2188"/>
                </a:lnTo>
                <a:lnTo>
                  <a:pt x="954" y="2198"/>
                </a:lnTo>
                <a:lnTo>
                  <a:pt x="950" y="2202"/>
                </a:lnTo>
                <a:lnTo>
                  <a:pt x="950" y="2210"/>
                </a:lnTo>
                <a:lnTo>
                  <a:pt x="956" y="2234"/>
                </a:lnTo>
                <a:lnTo>
                  <a:pt x="958" y="2242"/>
                </a:lnTo>
                <a:lnTo>
                  <a:pt x="956" y="2248"/>
                </a:lnTo>
                <a:lnTo>
                  <a:pt x="952" y="2264"/>
                </a:lnTo>
                <a:lnTo>
                  <a:pt x="946" y="2278"/>
                </a:lnTo>
                <a:lnTo>
                  <a:pt x="942" y="2284"/>
                </a:lnTo>
                <a:lnTo>
                  <a:pt x="940" y="2290"/>
                </a:lnTo>
                <a:lnTo>
                  <a:pt x="938" y="2298"/>
                </a:lnTo>
                <a:lnTo>
                  <a:pt x="938" y="2302"/>
                </a:lnTo>
                <a:lnTo>
                  <a:pt x="938" y="2318"/>
                </a:lnTo>
                <a:lnTo>
                  <a:pt x="938" y="2322"/>
                </a:lnTo>
                <a:lnTo>
                  <a:pt x="940" y="2328"/>
                </a:lnTo>
                <a:lnTo>
                  <a:pt x="944" y="2336"/>
                </a:lnTo>
                <a:lnTo>
                  <a:pt x="952" y="2344"/>
                </a:lnTo>
                <a:lnTo>
                  <a:pt x="958" y="2346"/>
                </a:lnTo>
                <a:lnTo>
                  <a:pt x="966" y="2346"/>
                </a:lnTo>
                <a:lnTo>
                  <a:pt x="970" y="2342"/>
                </a:lnTo>
                <a:lnTo>
                  <a:pt x="978" y="2340"/>
                </a:lnTo>
                <a:lnTo>
                  <a:pt x="986" y="2340"/>
                </a:lnTo>
                <a:lnTo>
                  <a:pt x="990" y="2340"/>
                </a:lnTo>
                <a:lnTo>
                  <a:pt x="996" y="2338"/>
                </a:lnTo>
                <a:lnTo>
                  <a:pt x="1000" y="2332"/>
                </a:lnTo>
                <a:lnTo>
                  <a:pt x="1034" y="2210"/>
                </a:lnTo>
                <a:lnTo>
                  <a:pt x="1036" y="2194"/>
                </a:lnTo>
                <a:lnTo>
                  <a:pt x="1036" y="2190"/>
                </a:lnTo>
                <a:lnTo>
                  <a:pt x="1036" y="2174"/>
                </a:lnTo>
                <a:lnTo>
                  <a:pt x="1036" y="2160"/>
                </a:lnTo>
                <a:lnTo>
                  <a:pt x="1036" y="2154"/>
                </a:lnTo>
                <a:lnTo>
                  <a:pt x="1034" y="2146"/>
                </a:lnTo>
                <a:lnTo>
                  <a:pt x="1030" y="2140"/>
                </a:lnTo>
                <a:lnTo>
                  <a:pt x="1028" y="2138"/>
                </a:lnTo>
                <a:lnTo>
                  <a:pt x="1026" y="2136"/>
                </a:lnTo>
                <a:lnTo>
                  <a:pt x="1024" y="2136"/>
                </a:lnTo>
                <a:lnTo>
                  <a:pt x="1020" y="2138"/>
                </a:lnTo>
                <a:lnTo>
                  <a:pt x="1004" y="2148"/>
                </a:lnTo>
                <a:close/>
                <a:moveTo>
                  <a:pt x="184" y="906"/>
                </a:moveTo>
                <a:lnTo>
                  <a:pt x="184" y="906"/>
                </a:lnTo>
                <a:lnTo>
                  <a:pt x="186" y="902"/>
                </a:lnTo>
                <a:lnTo>
                  <a:pt x="188" y="900"/>
                </a:lnTo>
                <a:lnTo>
                  <a:pt x="192" y="902"/>
                </a:lnTo>
                <a:lnTo>
                  <a:pt x="194" y="908"/>
                </a:lnTo>
                <a:lnTo>
                  <a:pt x="194" y="912"/>
                </a:lnTo>
                <a:lnTo>
                  <a:pt x="194" y="926"/>
                </a:lnTo>
                <a:lnTo>
                  <a:pt x="194" y="928"/>
                </a:lnTo>
                <a:lnTo>
                  <a:pt x="198" y="930"/>
                </a:lnTo>
                <a:lnTo>
                  <a:pt x="208" y="930"/>
                </a:lnTo>
                <a:lnTo>
                  <a:pt x="212" y="932"/>
                </a:lnTo>
                <a:lnTo>
                  <a:pt x="218" y="934"/>
                </a:lnTo>
                <a:lnTo>
                  <a:pt x="222" y="940"/>
                </a:lnTo>
                <a:lnTo>
                  <a:pt x="222" y="944"/>
                </a:lnTo>
                <a:lnTo>
                  <a:pt x="222" y="954"/>
                </a:lnTo>
                <a:lnTo>
                  <a:pt x="220" y="960"/>
                </a:lnTo>
                <a:lnTo>
                  <a:pt x="216" y="964"/>
                </a:lnTo>
                <a:lnTo>
                  <a:pt x="210" y="966"/>
                </a:lnTo>
                <a:lnTo>
                  <a:pt x="198" y="974"/>
                </a:lnTo>
                <a:lnTo>
                  <a:pt x="196" y="978"/>
                </a:lnTo>
                <a:lnTo>
                  <a:pt x="198" y="980"/>
                </a:lnTo>
                <a:lnTo>
                  <a:pt x="202" y="980"/>
                </a:lnTo>
                <a:lnTo>
                  <a:pt x="204" y="984"/>
                </a:lnTo>
                <a:lnTo>
                  <a:pt x="202" y="988"/>
                </a:lnTo>
                <a:lnTo>
                  <a:pt x="198" y="994"/>
                </a:lnTo>
                <a:lnTo>
                  <a:pt x="194" y="998"/>
                </a:lnTo>
                <a:lnTo>
                  <a:pt x="194" y="1004"/>
                </a:lnTo>
                <a:lnTo>
                  <a:pt x="194" y="1008"/>
                </a:lnTo>
                <a:lnTo>
                  <a:pt x="198" y="1008"/>
                </a:lnTo>
                <a:lnTo>
                  <a:pt x="208" y="1008"/>
                </a:lnTo>
                <a:lnTo>
                  <a:pt x="210" y="1010"/>
                </a:lnTo>
                <a:lnTo>
                  <a:pt x="210" y="1016"/>
                </a:lnTo>
                <a:lnTo>
                  <a:pt x="206" y="1020"/>
                </a:lnTo>
                <a:lnTo>
                  <a:pt x="202" y="1028"/>
                </a:lnTo>
                <a:lnTo>
                  <a:pt x="196" y="1032"/>
                </a:lnTo>
                <a:lnTo>
                  <a:pt x="190" y="1034"/>
                </a:lnTo>
                <a:lnTo>
                  <a:pt x="186" y="1038"/>
                </a:lnTo>
                <a:lnTo>
                  <a:pt x="184" y="1042"/>
                </a:lnTo>
                <a:lnTo>
                  <a:pt x="186" y="1046"/>
                </a:lnTo>
                <a:lnTo>
                  <a:pt x="188" y="1048"/>
                </a:lnTo>
                <a:lnTo>
                  <a:pt x="192" y="1046"/>
                </a:lnTo>
                <a:lnTo>
                  <a:pt x="194" y="1042"/>
                </a:lnTo>
                <a:lnTo>
                  <a:pt x="194" y="1040"/>
                </a:lnTo>
                <a:lnTo>
                  <a:pt x="198" y="1038"/>
                </a:lnTo>
                <a:lnTo>
                  <a:pt x="208" y="1038"/>
                </a:lnTo>
                <a:lnTo>
                  <a:pt x="212" y="1036"/>
                </a:lnTo>
                <a:lnTo>
                  <a:pt x="218" y="1034"/>
                </a:lnTo>
                <a:lnTo>
                  <a:pt x="222" y="1032"/>
                </a:lnTo>
                <a:lnTo>
                  <a:pt x="228" y="1034"/>
                </a:lnTo>
                <a:lnTo>
                  <a:pt x="232" y="1036"/>
                </a:lnTo>
                <a:lnTo>
                  <a:pt x="238" y="1034"/>
                </a:lnTo>
                <a:lnTo>
                  <a:pt x="244" y="1030"/>
                </a:lnTo>
                <a:lnTo>
                  <a:pt x="250" y="1028"/>
                </a:lnTo>
                <a:lnTo>
                  <a:pt x="254" y="1028"/>
                </a:lnTo>
                <a:lnTo>
                  <a:pt x="262" y="1028"/>
                </a:lnTo>
                <a:lnTo>
                  <a:pt x="268" y="1024"/>
                </a:lnTo>
                <a:lnTo>
                  <a:pt x="274" y="1022"/>
                </a:lnTo>
                <a:lnTo>
                  <a:pt x="280" y="1018"/>
                </a:lnTo>
                <a:lnTo>
                  <a:pt x="282" y="1014"/>
                </a:lnTo>
                <a:lnTo>
                  <a:pt x="282" y="1008"/>
                </a:lnTo>
                <a:lnTo>
                  <a:pt x="286" y="1004"/>
                </a:lnTo>
                <a:lnTo>
                  <a:pt x="290" y="998"/>
                </a:lnTo>
                <a:lnTo>
                  <a:pt x="290" y="990"/>
                </a:lnTo>
                <a:lnTo>
                  <a:pt x="290" y="988"/>
                </a:lnTo>
                <a:lnTo>
                  <a:pt x="290" y="982"/>
                </a:lnTo>
                <a:lnTo>
                  <a:pt x="286" y="980"/>
                </a:lnTo>
                <a:lnTo>
                  <a:pt x="276" y="980"/>
                </a:lnTo>
                <a:lnTo>
                  <a:pt x="272" y="978"/>
                </a:lnTo>
                <a:lnTo>
                  <a:pt x="272" y="974"/>
                </a:lnTo>
                <a:lnTo>
                  <a:pt x="272" y="964"/>
                </a:lnTo>
                <a:lnTo>
                  <a:pt x="268" y="952"/>
                </a:lnTo>
                <a:lnTo>
                  <a:pt x="266" y="946"/>
                </a:lnTo>
                <a:lnTo>
                  <a:pt x="256" y="934"/>
                </a:lnTo>
                <a:lnTo>
                  <a:pt x="252" y="930"/>
                </a:lnTo>
                <a:lnTo>
                  <a:pt x="250" y="922"/>
                </a:lnTo>
                <a:lnTo>
                  <a:pt x="244" y="908"/>
                </a:lnTo>
                <a:lnTo>
                  <a:pt x="242" y="902"/>
                </a:lnTo>
                <a:lnTo>
                  <a:pt x="238" y="900"/>
                </a:lnTo>
                <a:lnTo>
                  <a:pt x="232" y="900"/>
                </a:lnTo>
                <a:lnTo>
                  <a:pt x="228" y="896"/>
                </a:lnTo>
                <a:lnTo>
                  <a:pt x="226" y="890"/>
                </a:lnTo>
                <a:lnTo>
                  <a:pt x="226" y="884"/>
                </a:lnTo>
                <a:lnTo>
                  <a:pt x="228" y="878"/>
                </a:lnTo>
                <a:lnTo>
                  <a:pt x="232" y="866"/>
                </a:lnTo>
                <a:lnTo>
                  <a:pt x="234" y="862"/>
                </a:lnTo>
                <a:lnTo>
                  <a:pt x="238" y="856"/>
                </a:lnTo>
                <a:lnTo>
                  <a:pt x="238" y="854"/>
                </a:lnTo>
                <a:lnTo>
                  <a:pt x="238" y="852"/>
                </a:lnTo>
                <a:lnTo>
                  <a:pt x="236" y="848"/>
                </a:lnTo>
                <a:lnTo>
                  <a:pt x="230" y="846"/>
                </a:lnTo>
                <a:lnTo>
                  <a:pt x="224" y="844"/>
                </a:lnTo>
                <a:lnTo>
                  <a:pt x="218" y="846"/>
                </a:lnTo>
                <a:lnTo>
                  <a:pt x="212" y="848"/>
                </a:lnTo>
                <a:lnTo>
                  <a:pt x="208" y="846"/>
                </a:lnTo>
                <a:lnTo>
                  <a:pt x="206" y="840"/>
                </a:lnTo>
                <a:lnTo>
                  <a:pt x="206" y="834"/>
                </a:lnTo>
                <a:lnTo>
                  <a:pt x="210" y="830"/>
                </a:lnTo>
                <a:lnTo>
                  <a:pt x="210" y="824"/>
                </a:lnTo>
                <a:lnTo>
                  <a:pt x="210" y="822"/>
                </a:lnTo>
                <a:lnTo>
                  <a:pt x="208" y="822"/>
                </a:lnTo>
                <a:lnTo>
                  <a:pt x="198" y="822"/>
                </a:lnTo>
                <a:lnTo>
                  <a:pt x="194" y="824"/>
                </a:lnTo>
                <a:lnTo>
                  <a:pt x="190" y="830"/>
                </a:lnTo>
                <a:lnTo>
                  <a:pt x="188" y="834"/>
                </a:lnTo>
                <a:lnTo>
                  <a:pt x="178" y="846"/>
                </a:lnTo>
                <a:lnTo>
                  <a:pt x="176" y="852"/>
                </a:lnTo>
                <a:lnTo>
                  <a:pt x="174" y="856"/>
                </a:lnTo>
                <a:lnTo>
                  <a:pt x="174" y="866"/>
                </a:lnTo>
                <a:lnTo>
                  <a:pt x="174" y="876"/>
                </a:lnTo>
                <a:lnTo>
                  <a:pt x="174" y="888"/>
                </a:lnTo>
                <a:lnTo>
                  <a:pt x="174" y="892"/>
                </a:lnTo>
                <a:lnTo>
                  <a:pt x="176" y="900"/>
                </a:lnTo>
                <a:lnTo>
                  <a:pt x="178" y="906"/>
                </a:lnTo>
                <a:lnTo>
                  <a:pt x="182" y="908"/>
                </a:lnTo>
                <a:lnTo>
                  <a:pt x="184" y="906"/>
                </a:lnTo>
                <a:close/>
                <a:moveTo>
                  <a:pt x="3012" y="2570"/>
                </a:moveTo>
                <a:lnTo>
                  <a:pt x="3012" y="2570"/>
                </a:lnTo>
                <a:lnTo>
                  <a:pt x="3004" y="2572"/>
                </a:lnTo>
                <a:lnTo>
                  <a:pt x="2996" y="2570"/>
                </a:lnTo>
                <a:lnTo>
                  <a:pt x="2992" y="2568"/>
                </a:lnTo>
                <a:lnTo>
                  <a:pt x="2986" y="2562"/>
                </a:lnTo>
                <a:lnTo>
                  <a:pt x="2980" y="2556"/>
                </a:lnTo>
                <a:lnTo>
                  <a:pt x="2978" y="2552"/>
                </a:lnTo>
                <a:lnTo>
                  <a:pt x="2976" y="2544"/>
                </a:lnTo>
                <a:lnTo>
                  <a:pt x="2974" y="2536"/>
                </a:lnTo>
                <a:lnTo>
                  <a:pt x="2974" y="2532"/>
                </a:lnTo>
                <a:lnTo>
                  <a:pt x="2972" y="2526"/>
                </a:lnTo>
                <a:lnTo>
                  <a:pt x="2968" y="2522"/>
                </a:lnTo>
                <a:lnTo>
                  <a:pt x="2962" y="2518"/>
                </a:lnTo>
                <a:lnTo>
                  <a:pt x="2958" y="2518"/>
                </a:lnTo>
                <a:lnTo>
                  <a:pt x="2958" y="2522"/>
                </a:lnTo>
                <a:lnTo>
                  <a:pt x="2970" y="2548"/>
                </a:lnTo>
                <a:lnTo>
                  <a:pt x="2974" y="2554"/>
                </a:lnTo>
                <a:lnTo>
                  <a:pt x="2974" y="2562"/>
                </a:lnTo>
                <a:lnTo>
                  <a:pt x="2974" y="2566"/>
                </a:lnTo>
                <a:lnTo>
                  <a:pt x="2974" y="2574"/>
                </a:lnTo>
                <a:lnTo>
                  <a:pt x="2970" y="2580"/>
                </a:lnTo>
                <a:lnTo>
                  <a:pt x="2960" y="2596"/>
                </a:lnTo>
                <a:lnTo>
                  <a:pt x="2958" y="2600"/>
                </a:lnTo>
                <a:lnTo>
                  <a:pt x="2958" y="2602"/>
                </a:lnTo>
                <a:lnTo>
                  <a:pt x="2960" y="2604"/>
                </a:lnTo>
                <a:lnTo>
                  <a:pt x="2962" y="2606"/>
                </a:lnTo>
                <a:lnTo>
                  <a:pt x="2968" y="2610"/>
                </a:lnTo>
                <a:lnTo>
                  <a:pt x="2972" y="2614"/>
                </a:lnTo>
                <a:lnTo>
                  <a:pt x="2974" y="2620"/>
                </a:lnTo>
                <a:lnTo>
                  <a:pt x="2974" y="2624"/>
                </a:lnTo>
                <a:lnTo>
                  <a:pt x="2976" y="2632"/>
                </a:lnTo>
                <a:lnTo>
                  <a:pt x="2980" y="2638"/>
                </a:lnTo>
                <a:lnTo>
                  <a:pt x="2982" y="2638"/>
                </a:lnTo>
                <a:lnTo>
                  <a:pt x="2984" y="2638"/>
                </a:lnTo>
                <a:lnTo>
                  <a:pt x="2990" y="2636"/>
                </a:lnTo>
                <a:lnTo>
                  <a:pt x="2998" y="2628"/>
                </a:lnTo>
                <a:lnTo>
                  <a:pt x="3002" y="2622"/>
                </a:lnTo>
                <a:lnTo>
                  <a:pt x="3004" y="2614"/>
                </a:lnTo>
                <a:lnTo>
                  <a:pt x="3004" y="2610"/>
                </a:lnTo>
                <a:lnTo>
                  <a:pt x="3006" y="2604"/>
                </a:lnTo>
                <a:lnTo>
                  <a:pt x="3008" y="2598"/>
                </a:lnTo>
                <a:lnTo>
                  <a:pt x="3018" y="2588"/>
                </a:lnTo>
                <a:lnTo>
                  <a:pt x="3028" y="2578"/>
                </a:lnTo>
                <a:lnTo>
                  <a:pt x="3030" y="2574"/>
                </a:lnTo>
                <a:lnTo>
                  <a:pt x="3028" y="2568"/>
                </a:lnTo>
                <a:lnTo>
                  <a:pt x="3024" y="2566"/>
                </a:lnTo>
                <a:lnTo>
                  <a:pt x="3016" y="2568"/>
                </a:lnTo>
                <a:lnTo>
                  <a:pt x="3012" y="2570"/>
                </a:lnTo>
                <a:close/>
                <a:moveTo>
                  <a:pt x="490" y="1328"/>
                </a:moveTo>
                <a:lnTo>
                  <a:pt x="490" y="1328"/>
                </a:lnTo>
                <a:lnTo>
                  <a:pt x="494" y="1328"/>
                </a:lnTo>
                <a:lnTo>
                  <a:pt x="496" y="1328"/>
                </a:lnTo>
                <a:lnTo>
                  <a:pt x="498" y="1326"/>
                </a:lnTo>
                <a:lnTo>
                  <a:pt x="498" y="1324"/>
                </a:lnTo>
                <a:lnTo>
                  <a:pt x="498" y="1320"/>
                </a:lnTo>
                <a:lnTo>
                  <a:pt x="498" y="1306"/>
                </a:lnTo>
                <a:lnTo>
                  <a:pt x="496" y="1304"/>
                </a:lnTo>
                <a:lnTo>
                  <a:pt x="490" y="1302"/>
                </a:lnTo>
                <a:lnTo>
                  <a:pt x="486" y="1302"/>
                </a:lnTo>
                <a:lnTo>
                  <a:pt x="470" y="1304"/>
                </a:lnTo>
                <a:lnTo>
                  <a:pt x="456" y="1310"/>
                </a:lnTo>
                <a:lnTo>
                  <a:pt x="454" y="1312"/>
                </a:lnTo>
                <a:lnTo>
                  <a:pt x="456" y="1314"/>
                </a:lnTo>
                <a:lnTo>
                  <a:pt x="470" y="1320"/>
                </a:lnTo>
                <a:lnTo>
                  <a:pt x="486" y="1326"/>
                </a:lnTo>
                <a:lnTo>
                  <a:pt x="490" y="1328"/>
                </a:lnTo>
                <a:close/>
                <a:moveTo>
                  <a:pt x="2940" y="2636"/>
                </a:moveTo>
                <a:lnTo>
                  <a:pt x="2940" y="2636"/>
                </a:lnTo>
                <a:lnTo>
                  <a:pt x="2938" y="2636"/>
                </a:lnTo>
                <a:lnTo>
                  <a:pt x="2936" y="2636"/>
                </a:lnTo>
                <a:lnTo>
                  <a:pt x="2932" y="2640"/>
                </a:lnTo>
                <a:lnTo>
                  <a:pt x="2928" y="2644"/>
                </a:lnTo>
                <a:lnTo>
                  <a:pt x="2922" y="2658"/>
                </a:lnTo>
                <a:lnTo>
                  <a:pt x="2920" y="2664"/>
                </a:lnTo>
                <a:lnTo>
                  <a:pt x="2910" y="2676"/>
                </a:lnTo>
                <a:lnTo>
                  <a:pt x="2906" y="2680"/>
                </a:lnTo>
                <a:lnTo>
                  <a:pt x="2898" y="2684"/>
                </a:lnTo>
                <a:lnTo>
                  <a:pt x="2884" y="2688"/>
                </a:lnTo>
                <a:lnTo>
                  <a:pt x="2878" y="2692"/>
                </a:lnTo>
                <a:lnTo>
                  <a:pt x="2872" y="2698"/>
                </a:lnTo>
                <a:lnTo>
                  <a:pt x="2870" y="2704"/>
                </a:lnTo>
                <a:lnTo>
                  <a:pt x="2864" y="2718"/>
                </a:lnTo>
                <a:lnTo>
                  <a:pt x="2860" y="2732"/>
                </a:lnTo>
                <a:lnTo>
                  <a:pt x="2858" y="2740"/>
                </a:lnTo>
                <a:lnTo>
                  <a:pt x="2862" y="2746"/>
                </a:lnTo>
                <a:lnTo>
                  <a:pt x="2874" y="2754"/>
                </a:lnTo>
                <a:lnTo>
                  <a:pt x="2880" y="2756"/>
                </a:lnTo>
                <a:lnTo>
                  <a:pt x="2886" y="2758"/>
                </a:lnTo>
                <a:lnTo>
                  <a:pt x="2894" y="2756"/>
                </a:lnTo>
                <a:lnTo>
                  <a:pt x="2898" y="2754"/>
                </a:lnTo>
                <a:lnTo>
                  <a:pt x="2904" y="2750"/>
                </a:lnTo>
                <a:lnTo>
                  <a:pt x="2908" y="2742"/>
                </a:lnTo>
                <a:lnTo>
                  <a:pt x="2914" y="2728"/>
                </a:lnTo>
                <a:lnTo>
                  <a:pt x="2916" y="2712"/>
                </a:lnTo>
                <a:lnTo>
                  <a:pt x="2916" y="2708"/>
                </a:lnTo>
                <a:lnTo>
                  <a:pt x="2918" y="2702"/>
                </a:lnTo>
                <a:lnTo>
                  <a:pt x="2922" y="2696"/>
                </a:lnTo>
                <a:lnTo>
                  <a:pt x="2930" y="2686"/>
                </a:lnTo>
                <a:lnTo>
                  <a:pt x="2940" y="2676"/>
                </a:lnTo>
                <a:lnTo>
                  <a:pt x="2952" y="2668"/>
                </a:lnTo>
                <a:lnTo>
                  <a:pt x="2958" y="2666"/>
                </a:lnTo>
                <a:lnTo>
                  <a:pt x="2962" y="2660"/>
                </a:lnTo>
                <a:lnTo>
                  <a:pt x="2964" y="2654"/>
                </a:lnTo>
                <a:lnTo>
                  <a:pt x="2964" y="2650"/>
                </a:lnTo>
                <a:lnTo>
                  <a:pt x="2964" y="2646"/>
                </a:lnTo>
                <a:lnTo>
                  <a:pt x="2962" y="2644"/>
                </a:lnTo>
                <a:lnTo>
                  <a:pt x="2960" y="2642"/>
                </a:lnTo>
                <a:lnTo>
                  <a:pt x="2956" y="2642"/>
                </a:lnTo>
                <a:lnTo>
                  <a:pt x="2954" y="2642"/>
                </a:lnTo>
                <a:lnTo>
                  <a:pt x="2946" y="2640"/>
                </a:lnTo>
                <a:lnTo>
                  <a:pt x="2940" y="2636"/>
                </a:lnTo>
                <a:close/>
                <a:moveTo>
                  <a:pt x="406" y="1248"/>
                </a:moveTo>
                <a:lnTo>
                  <a:pt x="406" y="1248"/>
                </a:lnTo>
                <a:lnTo>
                  <a:pt x="402" y="1254"/>
                </a:lnTo>
                <a:lnTo>
                  <a:pt x="400" y="1260"/>
                </a:lnTo>
                <a:lnTo>
                  <a:pt x="400" y="1274"/>
                </a:lnTo>
                <a:lnTo>
                  <a:pt x="400" y="1278"/>
                </a:lnTo>
                <a:lnTo>
                  <a:pt x="402" y="1280"/>
                </a:lnTo>
                <a:lnTo>
                  <a:pt x="404" y="1282"/>
                </a:lnTo>
                <a:lnTo>
                  <a:pt x="408" y="1282"/>
                </a:lnTo>
                <a:lnTo>
                  <a:pt x="412" y="1282"/>
                </a:lnTo>
                <a:lnTo>
                  <a:pt x="416" y="1282"/>
                </a:lnTo>
                <a:lnTo>
                  <a:pt x="418" y="1280"/>
                </a:lnTo>
                <a:lnTo>
                  <a:pt x="420" y="1278"/>
                </a:lnTo>
                <a:lnTo>
                  <a:pt x="420" y="1274"/>
                </a:lnTo>
                <a:lnTo>
                  <a:pt x="420" y="1270"/>
                </a:lnTo>
                <a:lnTo>
                  <a:pt x="418" y="1262"/>
                </a:lnTo>
                <a:lnTo>
                  <a:pt x="416" y="1256"/>
                </a:lnTo>
                <a:lnTo>
                  <a:pt x="414" y="1250"/>
                </a:lnTo>
                <a:lnTo>
                  <a:pt x="412" y="1248"/>
                </a:lnTo>
                <a:lnTo>
                  <a:pt x="410" y="1246"/>
                </a:lnTo>
                <a:lnTo>
                  <a:pt x="408" y="1246"/>
                </a:lnTo>
                <a:lnTo>
                  <a:pt x="406" y="1248"/>
                </a:lnTo>
                <a:close/>
                <a:moveTo>
                  <a:pt x="2286" y="1412"/>
                </a:moveTo>
                <a:lnTo>
                  <a:pt x="2286" y="1412"/>
                </a:lnTo>
                <a:lnTo>
                  <a:pt x="2290" y="1424"/>
                </a:lnTo>
                <a:lnTo>
                  <a:pt x="2290" y="1426"/>
                </a:lnTo>
                <a:lnTo>
                  <a:pt x="2292" y="1426"/>
                </a:lnTo>
                <a:lnTo>
                  <a:pt x="2296" y="1426"/>
                </a:lnTo>
                <a:lnTo>
                  <a:pt x="2302" y="1422"/>
                </a:lnTo>
                <a:lnTo>
                  <a:pt x="2306" y="1418"/>
                </a:lnTo>
                <a:lnTo>
                  <a:pt x="2308" y="1410"/>
                </a:lnTo>
                <a:lnTo>
                  <a:pt x="2308" y="1408"/>
                </a:lnTo>
                <a:lnTo>
                  <a:pt x="2308" y="1394"/>
                </a:lnTo>
                <a:lnTo>
                  <a:pt x="2308" y="1392"/>
                </a:lnTo>
                <a:lnTo>
                  <a:pt x="2306" y="1392"/>
                </a:lnTo>
                <a:lnTo>
                  <a:pt x="2302" y="1392"/>
                </a:lnTo>
                <a:lnTo>
                  <a:pt x="2288" y="1396"/>
                </a:lnTo>
                <a:lnTo>
                  <a:pt x="2284" y="1398"/>
                </a:lnTo>
                <a:lnTo>
                  <a:pt x="2284" y="1400"/>
                </a:lnTo>
                <a:lnTo>
                  <a:pt x="2282" y="1404"/>
                </a:lnTo>
                <a:lnTo>
                  <a:pt x="2284" y="1406"/>
                </a:lnTo>
                <a:lnTo>
                  <a:pt x="2286" y="1412"/>
                </a:lnTo>
                <a:close/>
                <a:moveTo>
                  <a:pt x="414" y="1210"/>
                </a:moveTo>
                <a:lnTo>
                  <a:pt x="414" y="1210"/>
                </a:lnTo>
                <a:lnTo>
                  <a:pt x="412" y="1208"/>
                </a:lnTo>
                <a:lnTo>
                  <a:pt x="410" y="1206"/>
                </a:lnTo>
                <a:lnTo>
                  <a:pt x="406" y="1206"/>
                </a:lnTo>
                <a:lnTo>
                  <a:pt x="404" y="1208"/>
                </a:lnTo>
                <a:lnTo>
                  <a:pt x="398" y="1210"/>
                </a:lnTo>
                <a:lnTo>
                  <a:pt x="396" y="1212"/>
                </a:lnTo>
                <a:lnTo>
                  <a:pt x="394" y="1214"/>
                </a:lnTo>
                <a:lnTo>
                  <a:pt x="394" y="1216"/>
                </a:lnTo>
                <a:lnTo>
                  <a:pt x="396" y="1220"/>
                </a:lnTo>
                <a:lnTo>
                  <a:pt x="404" y="1228"/>
                </a:lnTo>
                <a:lnTo>
                  <a:pt x="410" y="1230"/>
                </a:lnTo>
                <a:lnTo>
                  <a:pt x="412" y="1230"/>
                </a:lnTo>
                <a:lnTo>
                  <a:pt x="416" y="1228"/>
                </a:lnTo>
                <a:lnTo>
                  <a:pt x="418" y="1224"/>
                </a:lnTo>
                <a:lnTo>
                  <a:pt x="416" y="1216"/>
                </a:lnTo>
                <a:lnTo>
                  <a:pt x="414" y="1210"/>
                </a:lnTo>
                <a:close/>
                <a:moveTo>
                  <a:pt x="2302" y="1960"/>
                </a:moveTo>
                <a:lnTo>
                  <a:pt x="2302" y="1960"/>
                </a:lnTo>
                <a:lnTo>
                  <a:pt x="2302" y="1962"/>
                </a:lnTo>
                <a:lnTo>
                  <a:pt x="2302" y="1966"/>
                </a:lnTo>
                <a:lnTo>
                  <a:pt x="2304" y="1968"/>
                </a:lnTo>
                <a:lnTo>
                  <a:pt x="2306" y="1970"/>
                </a:lnTo>
                <a:lnTo>
                  <a:pt x="2312" y="1974"/>
                </a:lnTo>
                <a:lnTo>
                  <a:pt x="2324" y="1982"/>
                </a:lnTo>
                <a:lnTo>
                  <a:pt x="2326" y="1988"/>
                </a:lnTo>
                <a:lnTo>
                  <a:pt x="2328" y="1994"/>
                </a:lnTo>
                <a:lnTo>
                  <a:pt x="2328" y="1998"/>
                </a:lnTo>
                <a:lnTo>
                  <a:pt x="2328" y="2002"/>
                </a:lnTo>
                <a:lnTo>
                  <a:pt x="2330" y="2004"/>
                </a:lnTo>
                <a:lnTo>
                  <a:pt x="2334" y="2006"/>
                </a:lnTo>
                <a:lnTo>
                  <a:pt x="2336" y="2006"/>
                </a:lnTo>
                <a:lnTo>
                  <a:pt x="2340" y="2006"/>
                </a:lnTo>
                <a:lnTo>
                  <a:pt x="2352" y="2006"/>
                </a:lnTo>
                <a:lnTo>
                  <a:pt x="2358" y="2008"/>
                </a:lnTo>
                <a:lnTo>
                  <a:pt x="2364" y="2010"/>
                </a:lnTo>
                <a:lnTo>
                  <a:pt x="2380" y="2022"/>
                </a:lnTo>
                <a:lnTo>
                  <a:pt x="2394" y="2030"/>
                </a:lnTo>
                <a:lnTo>
                  <a:pt x="2420" y="2042"/>
                </a:lnTo>
                <a:lnTo>
                  <a:pt x="2424" y="2046"/>
                </a:lnTo>
                <a:lnTo>
                  <a:pt x="2426" y="2050"/>
                </a:lnTo>
                <a:lnTo>
                  <a:pt x="2424" y="2054"/>
                </a:lnTo>
                <a:lnTo>
                  <a:pt x="2420" y="2058"/>
                </a:lnTo>
                <a:lnTo>
                  <a:pt x="2414" y="2062"/>
                </a:lnTo>
                <a:lnTo>
                  <a:pt x="2410" y="2064"/>
                </a:lnTo>
                <a:lnTo>
                  <a:pt x="2414" y="2066"/>
                </a:lnTo>
                <a:lnTo>
                  <a:pt x="2418" y="2066"/>
                </a:lnTo>
                <a:lnTo>
                  <a:pt x="2426" y="2066"/>
                </a:lnTo>
                <a:lnTo>
                  <a:pt x="2434" y="2068"/>
                </a:lnTo>
                <a:lnTo>
                  <a:pt x="2438" y="2072"/>
                </a:lnTo>
                <a:lnTo>
                  <a:pt x="2452" y="2078"/>
                </a:lnTo>
                <a:lnTo>
                  <a:pt x="2458" y="2082"/>
                </a:lnTo>
                <a:lnTo>
                  <a:pt x="2470" y="2084"/>
                </a:lnTo>
                <a:lnTo>
                  <a:pt x="2476" y="2084"/>
                </a:lnTo>
                <a:lnTo>
                  <a:pt x="2480" y="2080"/>
                </a:lnTo>
                <a:lnTo>
                  <a:pt x="2488" y="2070"/>
                </a:lnTo>
                <a:lnTo>
                  <a:pt x="2502" y="2062"/>
                </a:lnTo>
                <a:lnTo>
                  <a:pt x="2508" y="2058"/>
                </a:lnTo>
                <a:lnTo>
                  <a:pt x="2514" y="2058"/>
                </a:lnTo>
                <a:lnTo>
                  <a:pt x="2522" y="2058"/>
                </a:lnTo>
                <a:lnTo>
                  <a:pt x="2526" y="2062"/>
                </a:lnTo>
                <a:lnTo>
                  <a:pt x="2540" y="2070"/>
                </a:lnTo>
                <a:lnTo>
                  <a:pt x="2558" y="2088"/>
                </a:lnTo>
                <a:lnTo>
                  <a:pt x="2570" y="2098"/>
                </a:lnTo>
                <a:lnTo>
                  <a:pt x="2576" y="2100"/>
                </a:lnTo>
                <a:lnTo>
                  <a:pt x="2578" y="2102"/>
                </a:lnTo>
                <a:lnTo>
                  <a:pt x="2580" y="2100"/>
                </a:lnTo>
                <a:lnTo>
                  <a:pt x="2582" y="2100"/>
                </a:lnTo>
                <a:lnTo>
                  <a:pt x="2582" y="2096"/>
                </a:lnTo>
                <a:lnTo>
                  <a:pt x="2582" y="2082"/>
                </a:lnTo>
                <a:lnTo>
                  <a:pt x="2580" y="2076"/>
                </a:lnTo>
                <a:lnTo>
                  <a:pt x="2576" y="2072"/>
                </a:lnTo>
                <a:lnTo>
                  <a:pt x="2560" y="2068"/>
                </a:lnTo>
                <a:lnTo>
                  <a:pt x="2556" y="2064"/>
                </a:lnTo>
                <a:lnTo>
                  <a:pt x="2554" y="2058"/>
                </a:lnTo>
                <a:lnTo>
                  <a:pt x="2554" y="2054"/>
                </a:lnTo>
                <a:lnTo>
                  <a:pt x="2554" y="2046"/>
                </a:lnTo>
                <a:lnTo>
                  <a:pt x="2558" y="2040"/>
                </a:lnTo>
                <a:lnTo>
                  <a:pt x="2560" y="2038"/>
                </a:lnTo>
                <a:lnTo>
                  <a:pt x="2560" y="2036"/>
                </a:lnTo>
                <a:lnTo>
                  <a:pt x="2556" y="2034"/>
                </a:lnTo>
                <a:lnTo>
                  <a:pt x="2542" y="2028"/>
                </a:lnTo>
                <a:lnTo>
                  <a:pt x="2534" y="2024"/>
                </a:lnTo>
                <a:lnTo>
                  <a:pt x="2530" y="2018"/>
                </a:lnTo>
                <a:lnTo>
                  <a:pt x="2528" y="2014"/>
                </a:lnTo>
                <a:lnTo>
                  <a:pt x="2524" y="2006"/>
                </a:lnTo>
                <a:lnTo>
                  <a:pt x="2518" y="2002"/>
                </a:lnTo>
                <a:lnTo>
                  <a:pt x="2502" y="1992"/>
                </a:lnTo>
                <a:lnTo>
                  <a:pt x="2486" y="1984"/>
                </a:lnTo>
                <a:lnTo>
                  <a:pt x="2424" y="1968"/>
                </a:lnTo>
                <a:lnTo>
                  <a:pt x="2416" y="1968"/>
                </a:lnTo>
                <a:lnTo>
                  <a:pt x="2410" y="1972"/>
                </a:lnTo>
                <a:lnTo>
                  <a:pt x="2394" y="1982"/>
                </a:lnTo>
                <a:lnTo>
                  <a:pt x="2386" y="1986"/>
                </a:lnTo>
                <a:lnTo>
                  <a:pt x="2378" y="1986"/>
                </a:lnTo>
                <a:lnTo>
                  <a:pt x="2376" y="1986"/>
                </a:lnTo>
                <a:lnTo>
                  <a:pt x="2368" y="1986"/>
                </a:lnTo>
                <a:lnTo>
                  <a:pt x="2362" y="1982"/>
                </a:lnTo>
                <a:lnTo>
                  <a:pt x="2354" y="1972"/>
                </a:lnTo>
                <a:lnTo>
                  <a:pt x="2342" y="1962"/>
                </a:lnTo>
                <a:lnTo>
                  <a:pt x="2334" y="1954"/>
                </a:lnTo>
                <a:lnTo>
                  <a:pt x="2328" y="1950"/>
                </a:lnTo>
                <a:lnTo>
                  <a:pt x="2320" y="1948"/>
                </a:lnTo>
                <a:lnTo>
                  <a:pt x="2316" y="1948"/>
                </a:lnTo>
                <a:lnTo>
                  <a:pt x="2310" y="1950"/>
                </a:lnTo>
                <a:lnTo>
                  <a:pt x="2306" y="1954"/>
                </a:lnTo>
                <a:lnTo>
                  <a:pt x="2302" y="1960"/>
                </a:lnTo>
                <a:close/>
                <a:moveTo>
                  <a:pt x="2606" y="2298"/>
                </a:moveTo>
                <a:lnTo>
                  <a:pt x="2606" y="2298"/>
                </a:lnTo>
                <a:lnTo>
                  <a:pt x="2602" y="2290"/>
                </a:lnTo>
                <a:lnTo>
                  <a:pt x="2598" y="2284"/>
                </a:lnTo>
                <a:lnTo>
                  <a:pt x="2594" y="2280"/>
                </a:lnTo>
                <a:lnTo>
                  <a:pt x="2590" y="2272"/>
                </a:lnTo>
                <a:lnTo>
                  <a:pt x="2586" y="2258"/>
                </a:lnTo>
                <a:lnTo>
                  <a:pt x="2582" y="2252"/>
                </a:lnTo>
                <a:lnTo>
                  <a:pt x="2576" y="2248"/>
                </a:lnTo>
                <a:lnTo>
                  <a:pt x="2562" y="2244"/>
                </a:lnTo>
                <a:lnTo>
                  <a:pt x="2548" y="2236"/>
                </a:lnTo>
                <a:lnTo>
                  <a:pt x="2532" y="2226"/>
                </a:lnTo>
                <a:lnTo>
                  <a:pt x="2526" y="2220"/>
                </a:lnTo>
                <a:lnTo>
                  <a:pt x="2522" y="2214"/>
                </a:lnTo>
                <a:lnTo>
                  <a:pt x="2516" y="2180"/>
                </a:lnTo>
                <a:lnTo>
                  <a:pt x="2514" y="2174"/>
                </a:lnTo>
                <a:lnTo>
                  <a:pt x="2510" y="2168"/>
                </a:lnTo>
                <a:lnTo>
                  <a:pt x="2500" y="2158"/>
                </a:lnTo>
                <a:lnTo>
                  <a:pt x="2496" y="2152"/>
                </a:lnTo>
                <a:lnTo>
                  <a:pt x="2492" y="2146"/>
                </a:lnTo>
                <a:lnTo>
                  <a:pt x="2488" y="2130"/>
                </a:lnTo>
                <a:lnTo>
                  <a:pt x="2486" y="2128"/>
                </a:lnTo>
                <a:lnTo>
                  <a:pt x="2484" y="2128"/>
                </a:lnTo>
                <a:lnTo>
                  <a:pt x="2482" y="2128"/>
                </a:lnTo>
                <a:lnTo>
                  <a:pt x="2480" y="2128"/>
                </a:lnTo>
                <a:lnTo>
                  <a:pt x="2472" y="2138"/>
                </a:lnTo>
                <a:lnTo>
                  <a:pt x="2468" y="2144"/>
                </a:lnTo>
                <a:lnTo>
                  <a:pt x="2466" y="2150"/>
                </a:lnTo>
                <a:lnTo>
                  <a:pt x="2466" y="2184"/>
                </a:lnTo>
                <a:lnTo>
                  <a:pt x="2464" y="2192"/>
                </a:lnTo>
                <a:lnTo>
                  <a:pt x="2460" y="2198"/>
                </a:lnTo>
                <a:lnTo>
                  <a:pt x="2452" y="2206"/>
                </a:lnTo>
                <a:lnTo>
                  <a:pt x="2446" y="2210"/>
                </a:lnTo>
                <a:lnTo>
                  <a:pt x="2438" y="2212"/>
                </a:lnTo>
                <a:lnTo>
                  <a:pt x="2434" y="2212"/>
                </a:lnTo>
                <a:lnTo>
                  <a:pt x="2428" y="2210"/>
                </a:lnTo>
                <a:lnTo>
                  <a:pt x="2422" y="2204"/>
                </a:lnTo>
                <a:lnTo>
                  <a:pt x="2412" y="2188"/>
                </a:lnTo>
                <a:lnTo>
                  <a:pt x="2406" y="2184"/>
                </a:lnTo>
                <a:lnTo>
                  <a:pt x="2398" y="2182"/>
                </a:lnTo>
                <a:lnTo>
                  <a:pt x="2396" y="2182"/>
                </a:lnTo>
                <a:lnTo>
                  <a:pt x="2388" y="2180"/>
                </a:lnTo>
                <a:lnTo>
                  <a:pt x="2380" y="2178"/>
                </a:lnTo>
                <a:lnTo>
                  <a:pt x="2374" y="2176"/>
                </a:lnTo>
                <a:lnTo>
                  <a:pt x="2372" y="2174"/>
                </a:lnTo>
                <a:lnTo>
                  <a:pt x="2370" y="2172"/>
                </a:lnTo>
                <a:lnTo>
                  <a:pt x="2370" y="2168"/>
                </a:lnTo>
                <a:lnTo>
                  <a:pt x="2372" y="2164"/>
                </a:lnTo>
                <a:lnTo>
                  <a:pt x="2374" y="2160"/>
                </a:lnTo>
                <a:lnTo>
                  <a:pt x="2382" y="2146"/>
                </a:lnTo>
                <a:lnTo>
                  <a:pt x="2384" y="2140"/>
                </a:lnTo>
                <a:lnTo>
                  <a:pt x="2384" y="2138"/>
                </a:lnTo>
                <a:lnTo>
                  <a:pt x="2384" y="2134"/>
                </a:lnTo>
                <a:lnTo>
                  <a:pt x="2382" y="2132"/>
                </a:lnTo>
                <a:lnTo>
                  <a:pt x="2380" y="2132"/>
                </a:lnTo>
                <a:lnTo>
                  <a:pt x="2356" y="2126"/>
                </a:lnTo>
                <a:lnTo>
                  <a:pt x="2340" y="2124"/>
                </a:lnTo>
                <a:lnTo>
                  <a:pt x="2336" y="2124"/>
                </a:lnTo>
                <a:lnTo>
                  <a:pt x="2330" y="2124"/>
                </a:lnTo>
                <a:lnTo>
                  <a:pt x="2324" y="2128"/>
                </a:lnTo>
                <a:lnTo>
                  <a:pt x="2312" y="2136"/>
                </a:lnTo>
                <a:lnTo>
                  <a:pt x="2306" y="2140"/>
                </a:lnTo>
                <a:lnTo>
                  <a:pt x="2292" y="2146"/>
                </a:lnTo>
                <a:lnTo>
                  <a:pt x="2286" y="2150"/>
                </a:lnTo>
                <a:lnTo>
                  <a:pt x="2280" y="2154"/>
                </a:lnTo>
                <a:lnTo>
                  <a:pt x="2276" y="2160"/>
                </a:lnTo>
                <a:lnTo>
                  <a:pt x="2274" y="2164"/>
                </a:lnTo>
                <a:lnTo>
                  <a:pt x="2270" y="2170"/>
                </a:lnTo>
                <a:lnTo>
                  <a:pt x="2264" y="2172"/>
                </a:lnTo>
                <a:lnTo>
                  <a:pt x="2252" y="2168"/>
                </a:lnTo>
                <a:lnTo>
                  <a:pt x="2248" y="2166"/>
                </a:lnTo>
                <a:lnTo>
                  <a:pt x="2240" y="2164"/>
                </a:lnTo>
                <a:lnTo>
                  <a:pt x="2234" y="2166"/>
                </a:lnTo>
                <a:lnTo>
                  <a:pt x="2228" y="2168"/>
                </a:lnTo>
                <a:lnTo>
                  <a:pt x="2214" y="2176"/>
                </a:lnTo>
                <a:lnTo>
                  <a:pt x="2198" y="2188"/>
                </a:lnTo>
                <a:lnTo>
                  <a:pt x="2184" y="2196"/>
                </a:lnTo>
                <a:lnTo>
                  <a:pt x="2178" y="2198"/>
                </a:lnTo>
                <a:lnTo>
                  <a:pt x="2164" y="2206"/>
                </a:lnTo>
                <a:lnTo>
                  <a:pt x="2160" y="2208"/>
                </a:lnTo>
                <a:lnTo>
                  <a:pt x="2154" y="2212"/>
                </a:lnTo>
                <a:lnTo>
                  <a:pt x="2150" y="2220"/>
                </a:lnTo>
                <a:lnTo>
                  <a:pt x="2144" y="2234"/>
                </a:lnTo>
                <a:lnTo>
                  <a:pt x="2140" y="2238"/>
                </a:lnTo>
                <a:lnTo>
                  <a:pt x="2134" y="2240"/>
                </a:lnTo>
                <a:lnTo>
                  <a:pt x="2130" y="2240"/>
                </a:lnTo>
                <a:lnTo>
                  <a:pt x="2124" y="2242"/>
                </a:lnTo>
                <a:lnTo>
                  <a:pt x="2116" y="2246"/>
                </a:lnTo>
                <a:lnTo>
                  <a:pt x="2100" y="2256"/>
                </a:lnTo>
                <a:lnTo>
                  <a:pt x="2086" y="2264"/>
                </a:lnTo>
                <a:lnTo>
                  <a:pt x="2062" y="2276"/>
                </a:lnTo>
                <a:lnTo>
                  <a:pt x="2048" y="2286"/>
                </a:lnTo>
                <a:lnTo>
                  <a:pt x="2040" y="2294"/>
                </a:lnTo>
                <a:lnTo>
                  <a:pt x="2030" y="2306"/>
                </a:lnTo>
                <a:lnTo>
                  <a:pt x="2028" y="2312"/>
                </a:lnTo>
                <a:lnTo>
                  <a:pt x="2026" y="2320"/>
                </a:lnTo>
                <a:lnTo>
                  <a:pt x="2028" y="2326"/>
                </a:lnTo>
                <a:lnTo>
                  <a:pt x="2032" y="2340"/>
                </a:lnTo>
                <a:lnTo>
                  <a:pt x="2034" y="2356"/>
                </a:lnTo>
                <a:lnTo>
                  <a:pt x="2034" y="2360"/>
                </a:lnTo>
                <a:lnTo>
                  <a:pt x="2036" y="2376"/>
                </a:lnTo>
                <a:lnTo>
                  <a:pt x="2052" y="2428"/>
                </a:lnTo>
                <a:lnTo>
                  <a:pt x="2054" y="2444"/>
                </a:lnTo>
                <a:lnTo>
                  <a:pt x="2054" y="2448"/>
                </a:lnTo>
                <a:lnTo>
                  <a:pt x="2054" y="2464"/>
                </a:lnTo>
                <a:lnTo>
                  <a:pt x="2054" y="2488"/>
                </a:lnTo>
                <a:lnTo>
                  <a:pt x="2056" y="2494"/>
                </a:lnTo>
                <a:lnTo>
                  <a:pt x="2060" y="2500"/>
                </a:lnTo>
                <a:lnTo>
                  <a:pt x="2068" y="2510"/>
                </a:lnTo>
                <a:lnTo>
                  <a:pt x="2074" y="2514"/>
                </a:lnTo>
                <a:lnTo>
                  <a:pt x="2082" y="2514"/>
                </a:lnTo>
                <a:lnTo>
                  <a:pt x="2086" y="2514"/>
                </a:lnTo>
                <a:lnTo>
                  <a:pt x="2100" y="2512"/>
                </a:lnTo>
                <a:lnTo>
                  <a:pt x="2116" y="2508"/>
                </a:lnTo>
                <a:lnTo>
                  <a:pt x="2130" y="2502"/>
                </a:lnTo>
                <a:lnTo>
                  <a:pt x="2136" y="2498"/>
                </a:lnTo>
                <a:lnTo>
                  <a:pt x="2142" y="2496"/>
                </a:lnTo>
                <a:lnTo>
                  <a:pt x="2150" y="2496"/>
                </a:lnTo>
                <a:lnTo>
                  <a:pt x="2154" y="2496"/>
                </a:lnTo>
                <a:lnTo>
                  <a:pt x="2170" y="2492"/>
                </a:lnTo>
                <a:lnTo>
                  <a:pt x="2184" y="2488"/>
                </a:lnTo>
                <a:lnTo>
                  <a:pt x="2190" y="2484"/>
                </a:lnTo>
                <a:lnTo>
                  <a:pt x="2192" y="2480"/>
                </a:lnTo>
                <a:lnTo>
                  <a:pt x="2194" y="2476"/>
                </a:lnTo>
                <a:lnTo>
                  <a:pt x="2198" y="2472"/>
                </a:lnTo>
                <a:lnTo>
                  <a:pt x="2232" y="2460"/>
                </a:lnTo>
                <a:lnTo>
                  <a:pt x="2240" y="2458"/>
                </a:lnTo>
                <a:lnTo>
                  <a:pt x="2248" y="2456"/>
                </a:lnTo>
                <a:lnTo>
                  <a:pt x="2272" y="2456"/>
                </a:lnTo>
                <a:lnTo>
                  <a:pt x="2288" y="2458"/>
                </a:lnTo>
                <a:lnTo>
                  <a:pt x="2330" y="2464"/>
                </a:lnTo>
                <a:lnTo>
                  <a:pt x="2338" y="2468"/>
                </a:lnTo>
                <a:lnTo>
                  <a:pt x="2344" y="2472"/>
                </a:lnTo>
                <a:lnTo>
                  <a:pt x="2362" y="2490"/>
                </a:lnTo>
                <a:lnTo>
                  <a:pt x="2374" y="2500"/>
                </a:lnTo>
                <a:lnTo>
                  <a:pt x="2382" y="2510"/>
                </a:lnTo>
                <a:lnTo>
                  <a:pt x="2388" y="2514"/>
                </a:lnTo>
                <a:lnTo>
                  <a:pt x="2396" y="2514"/>
                </a:lnTo>
                <a:lnTo>
                  <a:pt x="2398" y="2514"/>
                </a:lnTo>
                <a:lnTo>
                  <a:pt x="2406" y="2516"/>
                </a:lnTo>
                <a:lnTo>
                  <a:pt x="2410" y="2522"/>
                </a:lnTo>
                <a:lnTo>
                  <a:pt x="2414" y="2528"/>
                </a:lnTo>
                <a:lnTo>
                  <a:pt x="2422" y="2540"/>
                </a:lnTo>
                <a:lnTo>
                  <a:pt x="2430" y="2548"/>
                </a:lnTo>
                <a:lnTo>
                  <a:pt x="2442" y="2558"/>
                </a:lnTo>
                <a:lnTo>
                  <a:pt x="2458" y="2570"/>
                </a:lnTo>
                <a:lnTo>
                  <a:pt x="2474" y="2576"/>
                </a:lnTo>
                <a:lnTo>
                  <a:pt x="2488" y="2580"/>
                </a:lnTo>
                <a:lnTo>
                  <a:pt x="2494" y="2582"/>
                </a:lnTo>
                <a:lnTo>
                  <a:pt x="2502" y="2580"/>
                </a:lnTo>
                <a:lnTo>
                  <a:pt x="2508" y="2578"/>
                </a:lnTo>
                <a:lnTo>
                  <a:pt x="2514" y="2576"/>
                </a:lnTo>
                <a:lnTo>
                  <a:pt x="2520" y="2580"/>
                </a:lnTo>
                <a:lnTo>
                  <a:pt x="2528" y="2588"/>
                </a:lnTo>
                <a:lnTo>
                  <a:pt x="2534" y="2592"/>
                </a:lnTo>
                <a:lnTo>
                  <a:pt x="2538" y="2594"/>
                </a:lnTo>
                <a:lnTo>
                  <a:pt x="2544" y="2592"/>
                </a:lnTo>
                <a:lnTo>
                  <a:pt x="2550" y="2588"/>
                </a:lnTo>
                <a:lnTo>
                  <a:pt x="2558" y="2580"/>
                </a:lnTo>
                <a:lnTo>
                  <a:pt x="2570" y="2570"/>
                </a:lnTo>
                <a:lnTo>
                  <a:pt x="2576" y="2568"/>
                </a:lnTo>
                <a:lnTo>
                  <a:pt x="2588" y="2564"/>
                </a:lnTo>
                <a:lnTo>
                  <a:pt x="2592" y="2562"/>
                </a:lnTo>
                <a:lnTo>
                  <a:pt x="2592" y="2556"/>
                </a:lnTo>
                <a:lnTo>
                  <a:pt x="2592" y="2552"/>
                </a:lnTo>
                <a:lnTo>
                  <a:pt x="2594" y="2544"/>
                </a:lnTo>
                <a:lnTo>
                  <a:pt x="2596" y="2538"/>
                </a:lnTo>
                <a:lnTo>
                  <a:pt x="2608" y="2512"/>
                </a:lnTo>
                <a:lnTo>
                  <a:pt x="2616" y="2498"/>
                </a:lnTo>
                <a:lnTo>
                  <a:pt x="2638" y="2434"/>
                </a:lnTo>
                <a:lnTo>
                  <a:pt x="2642" y="2418"/>
                </a:lnTo>
                <a:lnTo>
                  <a:pt x="2642" y="2396"/>
                </a:lnTo>
                <a:lnTo>
                  <a:pt x="2642" y="2380"/>
                </a:lnTo>
                <a:lnTo>
                  <a:pt x="2642" y="2366"/>
                </a:lnTo>
                <a:lnTo>
                  <a:pt x="2642" y="2350"/>
                </a:lnTo>
                <a:lnTo>
                  <a:pt x="2642" y="2346"/>
                </a:lnTo>
                <a:lnTo>
                  <a:pt x="2640" y="2340"/>
                </a:lnTo>
                <a:lnTo>
                  <a:pt x="2636" y="2334"/>
                </a:lnTo>
                <a:lnTo>
                  <a:pt x="2620" y="2324"/>
                </a:lnTo>
                <a:lnTo>
                  <a:pt x="2614" y="2318"/>
                </a:lnTo>
                <a:lnTo>
                  <a:pt x="2610" y="2312"/>
                </a:lnTo>
                <a:lnTo>
                  <a:pt x="2606" y="2298"/>
                </a:lnTo>
                <a:close/>
                <a:moveTo>
                  <a:pt x="2522" y="2632"/>
                </a:moveTo>
                <a:lnTo>
                  <a:pt x="2522" y="2632"/>
                </a:lnTo>
                <a:lnTo>
                  <a:pt x="2520" y="2634"/>
                </a:lnTo>
                <a:lnTo>
                  <a:pt x="2518" y="2634"/>
                </a:lnTo>
                <a:lnTo>
                  <a:pt x="2516" y="2638"/>
                </a:lnTo>
                <a:lnTo>
                  <a:pt x="2518" y="2640"/>
                </a:lnTo>
                <a:lnTo>
                  <a:pt x="2522" y="2654"/>
                </a:lnTo>
                <a:lnTo>
                  <a:pt x="2524" y="2670"/>
                </a:lnTo>
                <a:lnTo>
                  <a:pt x="2524" y="2674"/>
                </a:lnTo>
                <a:lnTo>
                  <a:pt x="2526" y="2680"/>
                </a:lnTo>
                <a:lnTo>
                  <a:pt x="2532" y="2684"/>
                </a:lnTo>
                <a:lnTo>
                  <a:pt x="2538" y="2688"/>
                </a:lnTo>
                <a:lnTo>
                  <a:pt x="2540" y="2688"/>
                </a:lnTo>
                <a:lnTo>
                  <a:pt x="2544" y="2688"/>
                </a:lnTo>
                <a:lnTo>
                  <a:pt x="2546" y="2686"/>
                </a:lnTo>
                <a:lnTo>
                  <a:pt x="2548" y="2684"/>
                </a:lnTo>
                <a:lnTo>
                  <a:pt x="2550" y="2678"/>
                </a:lnTo>
                <a:lnTo>
                  <a:pt x="2556" y="2664"/>
                </a:lnTo>
                <a:lnTo>
                  <a:pt x="2562" y="2650"/>
                </a:lnTo>
                <a:lnTo>
                  <a:pt x="2564" y="2634"/>
                </a:lnTo>
                <a:lnTo>
                  <a:pt x="2564" y="2632"/>
                </a:lnTo>
                <a:lnTo>
                  <a:pt x="2564" y="2628"/>
                </a:lnTo>
                <a:lnTo>
                  <a:pt x="2562" y="2626"/>
                </a:lnTo>
                <a:lnTo>
                  <a:pt x="2560" y="2626"/>
                </a:lnTo>
                <a:lnTo>
                  <a:pt x="2556" y="2626"/>
                </a:lnTo>
                <a:lnTo>
                  <a:pt x="2552" y="2630"/>
                </a:lnTo>
                <a:lnTo>
                  <a:pt x="2544" y="2632"/>
                </a:lnTo>
                <a:lnTo>
                  <a:pt x="2536" y="2632"/>
                </a:lnTo>
                <a:lnTo>
                  <a:pt x="2522" y="2632"/>
                </a:lnTo>
                <a:close/>
                <a:moveTo>
                  <a:pt x="2478" y="958"/>
                </a:moveTo>
                <a:lnTo>
                  <a:pt x="2478" y="958"/>
                </a:lnTo>
                <a:lnTo>
                  <a:pt x="2476" y="954"/>
                </a:lnTo>
                <a:lnTo>
                  <a:pt x="2476" y="958"/>
                </a:lnTo>
                <a:lnTo>
                  <a:pt x="2476" y="962"/>
                </a:lnTo>
                <a:lnTo>
                  <a:pt x="2474" y="976"/>
                </a:lnTo>
                <a:lnTo>
                  <a:pt x="2468" y="992"/>
                </a:lnTo>
                <a:lnTo>
                  <a:pt x="2468" y="998"/>
                </a:lnTo>
                <a:lnTo>
                  <a:pt x="2470" y="1006"/>
                </a:lnTo>
                <a:lnTo>
                  <a:pt x="2472" y="1012"/>
                </a:lnTo>
                <a:lnTo>
                  <a:pt x="2474" y="1018"/>
                </a:lnTo>
                <a:lnTo>
                  <a:pt x="2476" y="1026"/>
                </a:lnTo>
                <a:lnTo>
                  <a:pt x="2476" y="1088"/>
                </a:lnTo>
                <a:lnTo>
                  <a:pt x="2476" y="1104"/>
                </a:lnTo>
                <a:lnTo>
                  <a:pt x="2476" y="1118"/>
                </a:lnTo>
                <a:lnTo>
                  <a:pt x="2478" y="1124"/>
                </a:lnTo>
                <a:lnTo>
                  <a:pt x="2484" y="1128"/>
                </a:lnTo>
                <a:lnTo>
                  <a:pt x="2498" y="1134"/>
                </a:lnTo>
                <a:lnTo>
                  <a:pt x="2502" y="1134"/>
                </a:lnTo>
                <a:lnTo>
                  <a:pt x="2500" y="1130"/>
                </a:lnTo>
                <a:lnTo>
                  <a:pt x="2490" y="1114"/>
                </a:lnTo>
                <a:lnTo>
                  <a:pt x="2486" y="1106"/>
                </a:lnTo>
                <a:lnTo>
                  <a:pt x="2486" y="1098"/>
                </a:lnTo>
                <a:lnTo>
                  <a:pt x="2486" y="1094"/>
                </a:lnTo>
                <a:lnTo>
                  <a:pt x="2486" y="1088"/>
                </a:lnTo>
                <a:lnTo>
                  <a:pt x="2488" y="1080"/>
                </a:lnTo>
                <a:lnTo>
                  <a:pt x="2492" y="1074"/>
                </a:lnTo>
                <a:lnTo>
                  <a:pt x="2496" y="1070"/>
                </a:lnTo>
                <a:lnTo>
                  <a:pt x="2498" y="1070"/>
                </a:lnTo>
                <a:lnTo>
                  <a:pt x="2500" y="1072"/>
                </a:lnTo>
                <a:lnTo>
                  <a:pt x="2502" y="1074"/>
                </a:lnTo>
                <a:lnTo>
                  <a:pt x="2502" y="1070"/>
                </a:lnTo>
                <a:lnTo>
                  <a:pt x="2488" y="1006"/>
                </a:lnTo>
                <a:lnTo>
                  <a:pt x="2486" y="990"/>
                </a:lnTo>
                <a:lnTo>
                  <a:pt x="2486" y="988"/>
                </a:lnTo>
                <a:lnTo>
                  <a:pt x="2482" y="972"/>
                </a:lnTo>
                <a:lnTo>
                  <a:pt x="2478" y="958"/>
                </a:lnTo>
                <a:close/>
                <a:moveTo>
                  <a:pt x="2460" y="1170"/>
                </a:moveTo>
                <a:lnTo>
                  <a:pt x="2460" y="1170"/>
                </a:lnTo>
                <a:lnTo>
                  <a:pt x="2458" y="1176"/>
                </a:lnTo>
                <a:lnTo>
                  <a:pt x="2456" y="1182"/>
                </a:lnTo>
                <a:lnTo>
                  <a:pt x="2456" y="1196"/>
                </a:lnTo>
                <a:lnTo>
                  <a:pt x="2454" y="1204"/>
                </a:lnTo>
                <a:lnTo>
                  <a:pt x="2452" y="1212"/>
                </a:lnTo>
                <a:lnTo>
                  <a:pt x="2450" y="1216"/>
                </a:lnTo>
                <a:lnTo>
                  <a:pt x="2446" y="1224"/>
                </a:lnTo>
                <a:lnTo>
                  <a:pt x="2446" y="1232"/>
                </a:lnTo>
                <a:lnTo>
                  <a:pt x="2446" y="1236"/>
                </a:lnTo>
                <a:lnTo>
                  <a:pt x="2448" y="1238"/>
                </a:lnTo>
                <a:lnTo>
                  <a:pt x="2450" y="1236"/>
                </a:lnTo>
                <a:lnTo>
                  <a:pt x="2460" y="1220"/>
                </a:lnTo>
                <a:lnTo>
                  <a:pt x="2464" y="1218"/>
                </a:lnTo>
                <a:lnTo>
                  <a:pt x="2466" y="1218"/>
                </a:lnTo>
                <a:lnTo>
                  <a:pt x="2468" y="1218"/>
                </a:lnTo>
                <a:lnTo>
                  <a:pt x="2472" y="1220"/>
                </a:lnTo>
                <a:lnTo>
                  <a:pt x="2480" y="1228"/>
                </a:lnTo>
                <a:lnTo>
                  <a:pt x="2482" y="1230"/>
                </a:lnTo>
                <a:lnTo>
                  <a:pt x="2484" y="1230"/>
                </a:lnTo>
                <a:lnTo>
                  <a:pt x="2486" y="1228"/>
                </a:lnTo>
                <a:lnTo>
                  <a:pt x="2488" y="1226"/>
                </a:lnTo>
                <a:lnTo>
                  <a:pt x="2492" y="1220"/>
                </a:lnTo>
                <a:lnTo>
                  <a:pt x="2496" y="1214"/>
                </a:lnTo>
                <a:lnTo>
                  <a:pt x="2502" y="1210"/>
                </a:lnTo>
                <a:lnTo>
                  <a:pt x="2508" y="1208"/>
                </a:lnTo>
                <a:lnTo>
                  <a:pt x="2520" y="1198"/>
                </a:lnTo>
                <a:lnTo>
                  <a:pt x="2528" y="1190"/>
                </a:lnTo>
                <a:lnTo>
                  <a:pt x="2530" y="1188"/>
                </a:lnTo>
                <a:lnTo>
                  <a:pt x="2530" y="1186"/>
                </a:lnTo>
                <a:lnTo>
                  <a:pt x="2528" y="1184"/>
                </a:lnTo>
                <a:lnTo>
                  <a:pt x="2526" y="1184"/>
                </a:lnTo>
                <a:lnTo>
                  <a:pt x="2522" y="1184"/>
                </a:lnTo>
                <a:lnTo>
                  <a:pt x="2506" y="1182"/>
                </a:lnTo>
                <a:lnTo>
                  <a:pt x="2492" y="1178"/>
                </a:lnTo>
                <a:lnTo>
                  <a:pt x="2478" y="1170"/>
                </a:lnTo>
                <a:lnTo>
                  <a:pt x="2472" y="1168"/>
                </a:lnTo>
                <a:lnTo>
                  <a:pt x="2466" y="1168"/>
                </a:lnTo>
                <a:lnTo>
                  <a:pt x="2460" y="1170"/>
                </a:lnTo>
                <a:close/>
                <a:moveTo>
                  <a:pt x="2438" y="1284"/>
                </a:moveTo>
                <a:lnTo>
                  <a:pt x="2438" y="1284"/>
                </a:lnTo>
                <a:lnTo>
                  <a:pt x="2432" y="1300"/>
                </a:lnTo>
                <a:lnTo>
                  <a:pt x="2430" y="1304"/>
                </a:lnTo>
                <a:lnTo>
                  <a:pt x="2426" y="1310"/>
                </a:lnTo>
                <a:lnTo>
                  <a:pt x="2420" y="1316"/>
                </a:lnTo>
                <a:lnTo>
                  <a:pt x="2414" y="1318"/>
                </a:lnTo>
                <a:lnTo>
                  <a:pt x="2400" y="1326"/>
                </a:lnTo>
                <a:lnTo>
                  <a:pt x="2374" y="1346"/>
                </a:lnTo>
                <a:lnTo>
                  <a:pt x="2368" y="1350"/>
                </a:lnTo>
                <a:lnTo>
                  <a:pt x="2360" y="1350"/>
                </a:lnTo>
                <a:lnTo>
                  <a:pt x="2356" y="1350"/>
                </a:lnTo>
                <a:lnTo>
                  <a:pt x="2340" y="1354"/>
                </a:lnTo>
                <a:lnTo>
                  <a:pt x="2326" y="1358"/>
                </a:lnTo>
                <a:lnTo>
                  <a:pt x="2320" y="1362"/>
                </a:lnTo>
                <a:lnTo>
                  <a:pt x="2318" y="1366"/>
                </a:lnTo>
                <a:lnTo>
                  <a:pt x="2322" y="1378"/>
                </a:lnTo>
                <a:lnTo>
                  <a:pt x="2326" y="1392"/>
                </a:lnTo>
                <a:lnTo>
                  <a:pt x="2328" y="1394"/>
                </a:lnTo>
                <a:lnTo>
                  <a:pt x="2330" y="1396"/>
                </a:lnTo>
                <a:lnTo>
                  <a:pt x="2332" y="1396"/>
                </a:lnTo>
                <a:lnTo>
                  <a:pt x="2334" y="1394"/>
                </a:lnTo>
                <a:lnTo>
                  <a:pt x="2342" y="1386"/>
                </a:lnTo>
                <a:lnTo>
                  <a:pt x="2348" y="1382"/>
                </a:lnTo>
                <a:lnTo>
                  <a:pt x="2354" y="1380"/>
                </a:lnTo>
                <a:lnTo>
                  <a:pt x="2358" y="1378"/>
                </a:lnTo>
                <a:lnTo>
                  <a:pt x="2362" y="1376"/>
                </a:lnTo>
                <a:lnTo>
                  <a:pt x="2366" y="1374"/>
                </a:lnTo>
                <a:lnTo>
                  <a:pt x="2368" y="1376"/>
                </a:lnTo>
                <a:lnTo>
                  <a:pt x="2370" y="1376"/>
                </a:lnTo>
                <a:lnTo>
                  <a:pt x="2374" y="1374"/>
                </a:lnTo>
                <a:lnTo>
                  <a:pt x="2382" y="1366"/>
                </a:lnTo>
                <a:lnTo>
                  <a:pt x="2388" y="1362"/>
                </a:lnTo>
                <a:lnTo>
                  <a:pt x="2392" y="1360"/>
                </a:lnTo>
                <a:lnTo>
                  <a:pt x="2404" y="1360"/>
                </a:lnTo>
                <a:lnTo>
                  <a:pt x="2408" y="1360"/>
                </a:lnTo>
                <a:lnTo>
                  <a:pt x="2422" y="1360"/>
                </a:lnTo>
                <a:lnTo>
                  <a:pt x="2432" y="1360"/>
                </a:lnTo>
                <a:lnTo>
                  <a:pt x="2436" y="1360"/>
                </a:lnTo>
                <a:lnTo>
                  <a:pt x="2440" y="1356"/>
                </a:lnTo>
                <a:lnTo>
                  <a:pt x="2444" y="1350"/>
                </a:lnTo>
                <a:lnTo>
                  <a:pt x="2446" y="1342"/>
                </a:lnTo>
                <a:lnTo>
                  <a:pt x="2446" y="1330"/>
                </a:lnTo>
                <a:lnTo>
                  <a:pt x="2446" y="1322"/>
                </a:lnTo>
                <a:lnTo>
                  <a:pt x="2450" y="1314"/>
                </a:lnTo>
                <a:lnTo>
                  <a:pt x="2452" y="1308"/>
                </a:lnTo>
                <a:lnTo>
                  <a:pt x="2458" y="1294"/>
                </a:lnTo>
                <a:lnTo>
                  <a:pt x="2462" y="1280"/>
                </a:lnTo>
                <a:lnTo>
                  <a:pt x="2464" y="1272"/>
                </a:lnTo>
                <a:lnTo>
                  <a:pt x="2460" y="1266"/>
                </a:lnTo>
                <a:lnTo>
                  <a:pt x="2450" y="1250"/>
                </a:lnTo>
                <a:lnTo>
                  <a:pt x="2448" y="1246"/>
                </a:lnTo>
                <a:lnTo>
                  <a:pt x="2446" y="1246"/>
                </a:lnTo>
                <a:lnTo>
                  <a:pt x="2446" y="1248"/>
                </a:lnTo>
                <a:lnTo>
                  <a:pt x="2444" y="1260"/>
                </a:lnTo>
                <a:lnTo>
                  <a:pt x="2438" y="1284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Freeform 4"/>
          <p:cNvSpPr>
            <a:spLocks/>
          </p:cNvSpPr>
          <p:nvPr/>
        </p:nvSpPr>
        <p:spPr bwMode="auto">
          <a:xfrm>
            <a:off x="3313113" y="3319463"/>
            <a:ext cx="73025" cy="44450"/>
          </a:xfrm>
          <a:custGeom>
            <a:avLst/>
            <a:gdLst>
              <a:gd name="T0" fmla="*/ 0 w 46"/>
              <a:gd name="T1" fmla="*/ 2147483647 h 28"/>
              <a:gd name="T2" fmla="*/ 2147483647 w 46"/>
              <a:gd name="T3" fmla="*/ 2147483647 h 28"/>
              <a:gd name="T4" fmla="*/ 2147483647 w 46"/>
              <a:gd name="T5" fmla="*/ 2147483647 h 28"/>
              <a:gd name="T6" fmla="*/ 2147483647 w 46"/>
              <a:gd name="T7" fmla="*/ 2147483647 h 28"/>
              <a:gd name="T8" fmla="*/ 2147483647 w 46"/>
              <a:gd name="T9" fmla="*/ 2147483647 h 28"/>
              <a:gd name="T10" fmla="*/ 2147483647 w 46"/>
              <a:gd name="T11" fmla="*/ 0 h 28"/>
              <a:gd name="T12" fmla="*/ 2147483647 w 46"/>
              <a:gd name="T13" fmla="*/ 2147483647 h 28"/>
              <a:gd name="T14" fmla="*/ 2147483647 w 46"/>
              <a:gd name="T15" fmla="*/ 2147483647 h 28"/>
              <a:gd name="T16" fmla="*/ 2147483647 w 46"/>
              <a:gd name="T17" fmla="*/ 2147483647 h 28"/>
              <a:gd name="T18" fmla="*/ 2147483647 w 46"/>
              <a:gd name="T19" fmla="*/ 2147483647 h 28"/>
              <a:gd name="T20" fmla="*/ 2147483647 w 46"/>
              <a:gd name="T21" fmla="*/ 2147483647 h 28"/>
              <a:gd name="T22" fmla="*/ 2147483647 w 46"/>
              <a:gd name="T23" fmla="*/ 2147483647 h 28"/>
              <a:gd name="T24" fmla="*/ 2147483647 w 46"/>
              <a:gd name="T25" fmla="*/ 2147483647 h 28"/>
              <a:gd name="T26" fmla="*/ 2147483647 w 46"/>
              <a:gd name="T27" fmla="*/ 2147483647 h 28"/>
              <a:gd name="T28" fmla="*/ 0 w 46"/>
              <a:gd name="T29" fmla="*/ 2147483647 h 2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6" h="28">
                <a:moveTo>
                  <a:pt x="0" y="15"/>
                </a:moveTo>
                <a:lnTo>
                  <a:pt x="3" y="17"/>
                </a:lnTo>
                <a:lnTo>
                  <a:pt x="12" y="14"/>
                </a:lnTo>
                <a:lnTo>
                  <a:pt x="13" y="8"/>
                </a:lnTo>
                <a:lnTo>
                  <a:pt x="27" y="9"/>
                </a:lnTo>
                <a:lnTo>
                  <a:pt x="46" y="0"/>
                </a:lnTo>
                <a:lnTo>
                  <a:pt x="46" y="1"/>
                </a:lnTo>
                <a:lnTo>
                  <a:pt x="33" y="11"/>
                </a:lnTo>
                <a:lnTo>
                  <a:pt x="36" y="18"/>
                </a:lnTo>
                <a:lnTo>
                  <a:pt x="27" y="21"/>
                </a:lnTo>
                <a:lnTo>
                  <a:pt x="15" y="28"/>
                </a:lnTo>
                <a:lnTo>
                  <a:pt x="13" y="28"/>
                </a:lnTo>
                <a:lnTo>
                  <a:pt x="8" y="26"/>
                </a:lnTo>
                <a:lnTo>
                  <a:pt x="2" y="23"/>
                </a:lnTo>
                <a:lnTo>
                  <a:pt x="0" y="15"/>
                </a:lnTo>
                <a:close/>
              </a:path>
            </a:pathLst>
          </a:custGeom>
          <a:solidFill>
            <a:schemeClr val="bg1"/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204" y="331986"/>
            <a:ext cx="9717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FRANCE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0" r="23177" b="2886"/>
          <a:stretch/>
        </p:blipFill>
        <p:spPr bwMode="auto">
          <a:xfrm>
            <a:off x="5181504" y="1217772"/>
            <a:ext cx="704850" cy="118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38" r="27040" b="5621"/>
          <a:stretch/>
        </p:blipFill>
        <p:spPr bwMode="auto">
          <a:xfrm>
            <a:off x="5206808" y="2170212"/>
            <a:ext cx="506413" cy="1083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362450" y="2790826"/>
            <a:ext cx="329565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solidFill>
                  <a:srgbClr val="1E75B6"/>
                </a:solidFill>
              </a:rPr>
              <a:t>Population</a:t>
            </a:r>
            <a:r>
              <a:rPr lang="en-US" sz="2000" dirty="0"/>
              <a:t> : </a:t>
            </a:r>
            <a:r>
              <a:rPr lang="en-US" sz="2000" dirty="0">
                <a:solidFill>
                  <a:srgbClr val="FF0000"/>
                </a:solidFill>
              </a:rPr>
              <a:t>10.500.250</a:t>
            </a:r>
          </a:p>
          <a:p>
            <a:pPr algn="l"/>
            <a:r>
              <a:rPr lang="en-US" sz="2000" dirty="0">
                <a:solidFill>
                  <a:srgbClr val="1E75B6"/>
                </a:solidFill>
              </a:rPr>
              <a:t>Capital </a:t>
            </a:r>
            <a:r>
              <a:rPr lang="en-US" sz="2000" dirty="0"/>
              <a:t>: </a:t>
            </a:r>
            <a:r>
              <a:rPr lang="en-US" sz="2000" dirty="0">
                <a:solidFill>
                  <a:srgbClr val="FF0000"/>
                </a:solidFill>
              </a:rPr>
              <a:t>Paris </a:t>
            </a: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16918" y="833051"/>
            <a:ext cx="51507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RS" sz="4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ВЕЛИКА</a:t>
            </a:r>
            <a:r>
              <a:rPr lang="sr-Cyrl-RS" sz="4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sr-Cyrl-RS" sz="4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БРИТАНИЈА</a:t>
            </a:r>
            <a:endParaRPr lang="en-US" sz="4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9972" y="3733800"/>
            <a:ext cx="3506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r-Cyrl-RS" sz="2400" dirty="0">
                <a:solidFill>
                  <a:srgbClr val="1E75B6"/>
                </a:solidFill>
              </a:rPr>
              <a:t>Становника</a:t>
            </a:r>
            <a:r>
              <a:rPr lang="en-US" sz="2400" dirty="0"/>
              <a:t> : </a:t>
            </a:r>
            <a:r>
              <a:rPr lang="en-US" sz="2400" dirty="0">
                <a:solidFill>
                  <a:srgbClr val="FF0000"/>
                </a:solidFill>
              </a:rPr>
              <a:t>63.182.000</a:t>
            </a:r>
          </a:p>
          <a:p>
            <a:pPr algn="l"/>
            <a:r>
              <a:rPr lang="sr-Cyrl-RS" sz="2400" dirty="0">
                <a:solidFill>
                  <a:srgbClr val="1E75B6"/>
                </a:solidFill>
              </a:rPr>
              <a:t>Главни град</a:t>
            </a:r>
            <a:r>
              <a:rPr lang="en-US" sz="2400" dirty="0">
                <a:solidFill>
                  <a:srgbClr val="1E75B6"/>
                </a:solidFill>
              </a:rPr>
              <a:t> </a:t>
            </a:r>
            <a:r>
              <a:rPr lang="en-US" sz="2400" dirty="0"/>
              <a:t>: </a:t>
            </a:r>
            <a:r>
              <a:rPr lang="sr-Cyrl-RS" sz="2400" dirty="0">
                <a:solidFill>
                  <a:srgbClr val="FF0000"/>
                </a:solidFill>
              </a:rPr>
              <a:t>Лондон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9333" b="80167" l="6167" r="95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829" r="2485" b="19980"/>
          <a:stretch/>
        </p:blipFill>
        <p:spPr>
          <a:xfrm>
            <a:off x="2251571" y="2128975"/>
            <a:ext cx="2196107" cy="14231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175" y="1634898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94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78</TotalTime>
  <Words>77</Words>
  <Application>Microsoft Office PowerPoint</Application>
  <PresentationFormat>Projekcija na ekranu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Korišćeni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5</vt:i4>
      </vt:variant>
    </vt:vector>
  </HeadingPairs>
  <TitlesOfParts>
    <vt:vector size="8" baseType="lpstr">
      <vt:lpstr>Candara</vt:lpstr>
      <vt:lpstr>Symbol</vt:lpstr>
      <vt:lpstr>Waveform</vt:lpstr>
      <vt:lpstr>ЕВРОПА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</dc:title>
  <dc:creator>BL EDITORS</dc:creator>
  <cp:lastModifiedBy>Darina Poljak</cp:lastModifiedBy>
  <cp:revision>12</cp:revision>
  <dcterms:created xsi:type="dcterms:W3CDTF">2013-07-23T09:17:55Z</dcterms:created>
  <dcterms:modified xsi:type="dcterms:W3CDTF">2018-07-03T13:57:01Z</dcterms:modified>
</cp:coreProperties>
</file>