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2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4C2864-0CEF-4A5B-897C-B4E5C3C6A20C}" v="464" dt="2018-07-17T20:01:31.0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822" autoAdjust="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73169-F3C0-45D5-9595-A1E9E611367B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64DC7-25BB-4656-84D5-8A3C06D0C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93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4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7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08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6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8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64DC7-25BB-4656-84D5-8A3C06D0C2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8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19-Jul-18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312199" y="-23666"/>
            <a:ext cx="952967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sr-Cyrl-R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Основна правила обликовања </a:t>
            </a:r>
          </a:p>
          <a:p>
            <a:pPr algn="ctr"/>
            <a:r>
              <a:rPr lang="sr-Cyrl-R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пријатељског писма</a:t>
            </a:r>
            <a:endParaRPr lang="en-US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8" name="Čuvar mesta za sadržaj 7">
            <a:extLst>
              <a:ext uri="{FF2B5EF4-FFF2-40B4-BE49-F238E27FC236}">
                <a16:creationId xmlns:a16="http://schemas.microsoft.com/office/drawing/2014/main" id="{4EBF564D-90DC-4196-A1EC-7FDE3C0C6F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077" y="1600200"/>
            <a:ext cx="6025845" cy="4525963"/>
          </a:xfrm>
        </p:spPr>
      </p:pic>
    </p:spTree>
    <p:extLst>
      <p:ext uri="{BB962C8B-B14F-4D97-AF65-F5344CB8AC3E}">
        <p14:creationId xmlns:p14="http://schemas.microsoft.com/office/powerpoint/2010/main" val="268917889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391400" cy="1333500"/>
          </a:xfrm>
        </p:spPr>
        <p:txBody>
          <a:bodyPr>
            <a:normAutofit fontScale="90000"/>
          </a:bodyPr>
          <a:lstStyle/>
          <a:p>
            <a:pPr algn="l"/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Писмо се састоји из следећих пет делова: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1" name="Subtitle 18"/>
          <p:cNvSpPr txBox="1">
            <a:spLocks/>
          </p:cNvSpPr>
          <p:nvPr/>
        </p:nvSpPr>
        <p:spPr>
          <a:xfrm>
            <a:off x="1676400" y="2362200"/>
            <a:ext cx="7086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sr-Cyrl-RS" b="1" dirty="0">
                <a:ln/>
                <a:solidFill>
                  <a:srgbClr val="002060"/>
                </a:solidFill>
              </a:rPr>
              <a:t>Наслов</a:t>
            </a:r>
            <a:endParaRPr lang="en-GB" b="1" dirty="0">
              <a:ln/>
              <a:solidFill>
                <a:srgbClr val="002060"/>
              </a:solidFill>
            </a:endParaRPr>
          </a:p>
          <a:p>
            <a:pPr marL="457200" indent="-457200" algn="l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sr-Cyrl-RS" b="1" dirty="0">
                <a:ln/>
                <a:solidFill>
                  <a:srgbClr val="002060"/>
                </a:solidFill>
              </a:rPr>
              <a:t>Поздрав</a:t>
            </a:r>
            <a:endParaRPr lang="en-GB" b="1" dirty="0">
              <a:ln/>
              <a:solidFill>
                <a:srgbClr val="002060"/>
              </a:solidFill>
            </a:endParaRPr>
          </a:p>
          <a:p>
            <a:pPr marL="457200" indent="-457200" algn="l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sr-Cyrl-RS" b="1" dirty="0">
                <a:ln/>
                <a:solidFill>
                  <a:srgbClr val="002060"/>
                </a:solidFill>
              </a:rPr>
              <a:t>Главни део</a:t>
            </a:r>
            <a:endParaRPr lang="en-GB" b="1" dirty="0">
              <a:ln/>
              <a:solidFill>
                <a:srgbClr val="002060"/>
              </a:solidFill>
            </a:endParaRPr>
          </a:p>
          <a:p>
            <a:pPr marL="457200" indent="-457200" algn="l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sr-Cyrl-RS" b="1" dirty="0">
                <a:ln/>
                <a:solidFill>
                  <a:srgbClr val="002060"/>
                </a:solidFill>
              </a:rPr>
              <a:t>Завршетак</a:t>
            </a:r>
            <a:endParaRPr lang="en-GB" b="1" dirty="0">
              <a:ln/>
              <a:solidFill>
                <a:srgbClr val="002060"/>
              </a:solidFill>
            </a:endParaRPr>
          </a:p>
          <a:p>
            <a:pPr marL="457200" indent="-457200" algn="l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sr-Cyrl-RS" b="1" dirty="0">
                <a:ln/>
                <a:solidFill>
                  <a:srgbClr val="002060"/>
                </a:solidFill>
              </a:rPr>
              <a:t>Потпис</a:t>
            </a:r>
            <a:endParaRPr lang="en-GB" b="1" dirty="0">
              <a:ln/>
              <a:solidFill>
                <a:srgbClr val="00206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GB" b="1" dirty="0">
              <a:ln/>
              <a:solidFill>
                <a:schemeClr val="accent4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GB" b="1" dirty="0">
              <a:ln/>
              <a:solidFill>
                <a:schemeClr val="accent4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US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575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02" y="492985"/>
            <a:ext cx="7391400" cy="914400"/>
          </a:xfrm>
        </p:spPr>
        <p:txBody>
          <a:bodyPr/>
          <a:lstStyle/>
          <a:p>
            <a:r>
              <a:rPr lang="sr-Cyrl-R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Први део</a:t>
            </a: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en-GB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Наслов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802" y="2101813"/>
            <a:ext cx="5910998" cy="40703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03126" y="2006279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/>
              <a:t>Садржи адресу пошиљаоца и датум.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503126" y="2672207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/>
              <a:t>Налази се на десној страни.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503126" y="4665892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sr-Latn-RS" sz="1400" dirty="0"/>
              <a:t>  </a:t>
            </a:r>
            <a:r>
              <a:rPr lang="sr-Cyrl-RS" sz="1400" dirty="0"/>
              <a:t>У трећем реду је </a:t>
            </a:r>
            <a:r>
              <a:rPr lang="sr-Cyrl-RS" sz="1400" i="1" dirty="0"/>
              <a:t>датум.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03126" y="3336846"/>
            <a:ext cx="2321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/>
              <a:t>У првом реду пишемо </a:t>
            </a:r>
            <a:r>
              <a:rPr lang="sr-Cyrl-RS" sz="1400" i="1" dirty="0"/>
              <a:t>адресу.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03126" y="4001369"/>
            <a:ext cx="2329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/>
              <a:t>У другом реду град са поштанским</a:t>
            </a:r>
            <a:r>
              <a:rPr lang="sr-Cyrl-RS" sz="1400" i="1" dirty="0"/>
              <a:t> бројем.</a:t>
            </a:r>
            <a:endParaRPr lang="en-US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503126" y="5330415"/>
            <a:ext cx="2321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sr-Latn-RS" sz="1400" dirty="0"/>
              <a:t>  </a:t>
            </a:r>
            <a:r>
              <a:rPr lang="sr-Cyrl-RS" sz="1400" dirty="0"/>
              <a:t>Месец мора бити написан речима и у целости.</a:t>
            </a:r>
            <a:endParaRPr lang="en-GB" sz="1400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195A199-4F21-4818-B7D2-B970A837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05" y="2526808"/>
            <a:ext cx="1552728" cy="90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2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02" y="492985"/>
            <a:ext cx="7391400" cy="914400"/>
          </a:xfrm>
        </p:spPr>
        <p:txBody>
          <a:bodyPr/>
          <a:lstStyle/>
          <a:p>
            <a:r>
              <a:rPr lang="sr-Cyrl-R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Други део</a:t>
            </a: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en-GB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Наслов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802" y="2101813"/>
            <a:ext cx="5910998" cy="40703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195A199-4F21-4818-B7D2-B970A837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05" y="2526808"/>
            <a:ext cx="1552728" cy="906702"/>
          </a:xfrm>
          <a:prstGeom prst="rect">
            <a:avLst/>
          </a:prstGeom>
        </p:spPr>
      </p:pic>
      <p:sp>
        <p:nvSpPr>
          <p:cNvPr id="20" name="TextBox 5">
            <a:extLst>
              <a:ext uri="{FF2B5EF4-FFF2-40B4-BE49-F238E27FC236}">
                <a16:creationId xmlns:a16="http://schemas.microsoft.com/office/drawing/2014/main" id="{1D1902F0-BC7F-48C4-889E-2FB4E3BCCFB9}"/>
              </a:ext>
            </a:extLst>
          </p:cNvPr>
          <p:cNvSpPr txBox="1"/>
          <p:nvPr/>
        </p:nvSpPr>
        <p:spPr>
          <a:xfrm>
            <a:off x="6456777" y="5241560"/>
            <a:ext cx="2321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/>
              <a:t>Остави једну или две линије празне испод наслова.</a:t>
            </a:r>
            <a:endParaRPr lang="en-GB" sz="1400" dirty="0"/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9B0AF98D-45B5-4AEA-9B9C-41D2CF31B644}"/>
              </a:ext>
            </a:extLst>
          </p:cNvPr>
          <p:cNvSpPr txBox="1"/>
          <p:nvPr/>
        </p:nvSpPr>
        <p:spPr>
          <a:xfrm>
            <a:off x="6435634" y="2015074"/>
            <a:ext cx="2321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sr-Cyrl-RS" sz="1400" dirty="0"/>
              <a:t>Налази се на левој страни стране. </a:t>
            </a:r>
            <a:endParaRPr lang="en-GB" sz="1400" dirty="0"/>
          </a:p>
        </p:txBody>
      </p:sp>
      <p:sp>
        <p:nvSpPr>
          <p:cNvPr id="22" name="TextBox 10">
            <a:extLst>
              <a:ext uri="{FF2B5EF4-FFF2-40B4-BE49-F238E27FC236}">
                <a16:creationId xmlns:a16="http://schemas.microsoft.com/office/drawing/2014/main" id="{6CE42DFB-2ADF-4364-B8E6-CCE029913208}"/>
              </a:ext>
            </a:extLst>
          </p:cNvPr>
          <p:cNvSpPr txBox="1"/>
          <p:nvPr/>
        </p:nvSpPr>
        <p:spPr>
          <a:xfrm>
            <a:off x="6417124" y="2816641"/>
            <a:ext cx="2321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поздрав примаоцу можемо користити фразе попут „Драги/Драга” или „Здраво”, а затим име примаоца. </a:t>
            </a:r>
            <a:endParaRPr lang="en-GB" sz="1400" dirty="0"/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id="{A793DA1E-5997-4FCC-B1D6-0A216DB183BB}"/>
              </a:ext>
            </a:extLst>
          </p:cNvPr>
          <p:cNvSpPr txBox="1"/>
          <p:nvPr/>
        </p:nvSpPr>
        <p:spPr>
          <a:xfrm>
            <a:off x="6486085" y="4364738"/>
            <a:ext cx="2183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крају поздрава увек треба ставити зарез.</a:t>
            </a:r>
            <a:endParaRPr lang="en-GB" sz="1400" dirty="0"/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3BE66887-1AAE-491C-8F87-199FEADC7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96471"/>
            <a:ext cx="1066949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67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802" y="1840938"/>
            <a:ext cx="5910998" cy="40703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195A199-4F21-4818-B7D2-B970A837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05" y="2526808"/>
            <a:ext cx="1552728" cy="906702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3BE66887-1AAE-491C-8F87-199FEADC7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96471"/>
            <a:ext cx="1066949" cy="390580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39D94633-BBA2-42D3-9CC0-05B426EEA9DB}"/>
              </a:ext>
            </a:extLst>
          </p:cNvPr>
          <p:cNvSpPr txBox="1"/>
          <p:nvPr/>
        </p:nvSpPr>
        <p:spPr>
          <a:xfrm>
            <a:off x="6457406" y="1896456"/>
            <a:ext cx="23210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првом пасусу питамо наше пријатеље како су, или започињемо неком захвалницом као у овом примеру.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D614E1-C889-4632-A2BE-ADECD24FEAAF}"/>
              </a:ext>
            </a:extLst>
          </p:cNvPr>
          <p:cNvSpPr txBox="1"/>
          <p:nvPr/>
        </p:nvSpPr>
        <p:spPr>
          <a:xfrm>
            <a:off x="6490293" y="3183633"/>
            <a:ext cx="23294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другом пасусу можемо их обавестити о томе шта радимо или писати о неким интересантним новостима. У пријатељском писму обично изражавамо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жељу да се нађемо са том особом. </a:t>
            </a:r>
            <a:endParaRPr lang="en-GB" sz="14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82D31B7-3F60-48D9-9736-C74742B37E02}"/>
              </a:ext>
            </a:extLst>
          </p:cNvPr>
          <p:cNvSpPr txBox="1">
            <a:spLocks/>
          </p:cNvSpPr>
          <p:nvPr/>
        </p:nvSpPr>
        <p:spPr>
          <a:xfrm>
            <a:off x="685800" y="447511"/>
            <a:ext cx="7391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Трећи део</a:t>
            </a: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en-GB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Главни део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E16FB34C-400C-4168-BDBC-9B08E46214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1" y="3972647"/>
            <a:ext cx="5910999" cy="15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50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802" y="1840938"/>
            <a:ext cx="5910998" cy="40703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195A199-4F21-4818-B7D2-B970A837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05" y="2526808"/>
            <a:ext cx="1552728" cy="906702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3BE66887-1AAE-491C-8F87-199FEADC7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96471"/>
            <a:ext cx="1066949" cy="39058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E16FB34C-400C-4168-BDBC-9B08E46214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1" y="3972647"/>
            <a:ext cx="5910999" cy="158927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3C34D48-5EE8-46A6-B0A8-9BA771F67619}"/>
              </a:ext>
            </a:extLst>
          </p:cNvPr>
          <p:cNvSpPr txBox="1">
            <a:spLocks/>
          </p:cNvSpPr>
          <p:nvPr/>
        </p:nvSpPr>
        <p:spPr>
          <a:xfrm>
            <a:off x="304800" y="364214"/>
            <a:ext cx="7391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Четврти део</a:t>
            </a: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en-GB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Завршетак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4D6C9D1B-4FAC-423D-82B2-4357B380F272}"/>
              </a:ext>
            </a:extLst>
          </p:cNvPr>
          <p:cNvSpPr txBox="1"/>
          <p:nvPr/>
        </p:nvSpPr>
        <p:spPr>
          <a:xfrm>
            <a:off x="6500241" y="1828165"/>
            <a:ext cx="23919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зависности од односа са примаоцем, завршавамо са речима “С љубављу” или “С поштовањем” или неким  сличним поздравом.</a:t>
            </a:r>
            <a:endParaRPr lang="en-GB" sz="1400" dirty="0"/>
          </a:p>
        </p:txBody>
      </p:sp>
      <p:sp>
        <p:nvSpPr>
          <p:cNvPr id="16" name="TextBox 10">
            <a:extLst>
              <a:ext uri="{FF2B5EF4-FFF2-40B4-BE49-F238E27FC236}">
                <a16:creationId xmlns:a16="http://schemas.microsoft.com/office/drawing/2014/main" id="{1058A239-4CFA-420C-BB8A-D54B07AF8787}"/>
              </a:ext>
            </a:extLst>
          </p:cNvPr>
          <p:cNvSpPr txBox="1"/>
          <p:nvPr/>
        </p:nvSpPr>
        <p:spPr>
          <a:xfrm>
            <a:off x="6488518" y="3393379"/>
            <a:ext cx="232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Поздрав се увек почиње великим словом, а завршава зарезом. </a:t>
            </a:r>
            <a:endParaRPr lang="en-GB" sz="1400" dirty="0"/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FC618B39-31E9-4A99-B449-B5CF56C313EA}"/>
              </a:ext>
            </a:extLst>
          </p:cNvPr>
          <p:cNvSpPr txBox="1"/>
          <p:nvPr/>
        </p:nvSpPr>
        <p:spPr>
          <a:xfrm>
            <a:off x="6500241" y="4312262"/>
            <a:ext cx="2329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Поздрав се уноси један или два реда испод главног дела писма. Може се поставити у средини или на десној страни. </a:t>
            </a:r>
            <a:endParaRPr lang="en-US" sz="14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5129ADAA-35E3-4EC4-8309-FD8CB8AF5E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561925"/>
            <a:ext cx="1038370" cy="333422"/>
          </a:xfrm>
          <a:prstGeom prst="rect">
            <a:avLst/>
          </a:prstGeom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id="{FC618B39-31E9-4A99-B449-B5CF56C313EA}"/>
              </a:ext>
            </a:extLst>
          </p:cNvPr>
          <p:cNvSpPr txBox="1"/>
          <p:nvPr/>
        </p:nvSpPr>
        <p:spPr>
          <a:xfrm>
            <a:off x="6517826" y="5859891"/>
            <a:ext cx="232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Обриши размаке између пасуса и увуци почетак сваког пасуса. </a:t>
            </a:r>
          </a:p>
        </p:txBody>
      </p:sp>
    </p:spTree>
    <p:extLst>
      <p:ext uri="{BB962C8B-B14F-4D97-AF65-F5344CB8AC3E}">
        <p14:creationId xmlns:p14="http://schemas.microsoft.com/office/powerpoint/2010/main" val="21878059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725" y="2133600"/>
            <a:ext cx="5910998" cy="4070386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195A199-4F21-4818-B7D2-B970A837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05" y="2526808"/>
            <a:ext cx="1552728" cy="906702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3BE66887-1AAE-491C-8F87-199FEADC7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596471"/>
            <a:ext cx="1066949" cy="390580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E16FB34C-400C-4168-BDBC-9B08E46214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01" y="3972647"/>
            <a:ext cx="5910999" cy="1589278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5129ADAA-35E3-4EC4-8309-FD8CB8AF5E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561925"/>
            <a:ext cx="1038370" cy="33342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DAEF45-27B3-49DD-8557-15D44055F321}"/>
              </a:ext>
            </a:extLst>
          </p:cNvPr>
          <p:cNvSpPr txBox="1">
            <a:spLocks/>
          </p:cNvSpPr>
          <p:nvPr/>
        </p:nvSpPr>
        <p:spPr>
          <a:xfrm>
            <a:off x="1219200" y="282017"/>
            <a:ext cx="6221596" cy="829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Пети део</a:t>
            </a:r>
            <a:r>
              <a:rPr lang="en-GB" sz="3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en-GB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sr-Cyrl-RS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Потпис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3B93AB-0A70-4E9C-85D4-CFFA45EDA542}"/>
              </a:ext>
            </a:extLst>
          </p:cNvPr>
          <p:cNvSpPr txBox="1"/>
          <p:nvPr/>
        </p:nvSpPr>
        <p:spPr>
          <a:xfrm>
            <a:off x="6553200" y="3134806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Пошиљалац може да откуца своје име или да се ручно потпише.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sz="1200" dirty="0"/>
          </a:p>
        </p:txBody>
      </p:sp>
      <p:pic>
        <p:nvPicPr>
          <p:cNvPr id="5" name="Slika 4" descr="Slika na kojoj se nalazi objekat&#10;&#10;Opis je generisan sa visokim stepenom pouzdanosti">
            <a:extLst>
              <a:ext uri="{FF2B5EF4-FFF2-40B4-BE49-F238E27FC236}">
                <a16:creationId xmlns:a16="http://schemas.microsoft.com/office/drawing/2014/main" id="{E9CFBCD1-C32C-45DB-9377-19E361A453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696" y="5895347"/>
            <a:ext cx="657317" cy="2191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2593756-A2E9-46AE-B28F-388A3DE5CEBE}"/>
              </a:ext>
            </a:extLst>
          </p:cNvPr>
          <p:cNvSpPr txBox="1"/>
          <p:nvPr/>
        </p:nvSpPr>
        <p:spPr>
          <a:xfrm>
            <a:off x="6607656" y="2133600"/>
            <a:ext cx="2329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sr-Cyrl-R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Име пошиљаоца се пише одмах испод поздрава.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73099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275</Words>
  <Application>Microsoft Office PowerPoint</Application>
  <PresentationFormat>On-screen Show (4:3)</PresentationFormat>
  <Paragraphs>43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 Theme</vt:lpstr>
      <vt:lpstr>PowerPoint Presentation</vt:lpstr>
      <vt:lpstr>Писмо се састоји из следећих пет делова:</vt:lpstr>
      <vt:lpstr>Први део: Наслов</vt:lpstr>
      <vt:lpstr>Други део: Наслов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Visarion Katopodis</dc:creator>
  <cp:lastModifiedBy>Vera Šćekić</cp:lastModifiedBy>
  <cp:revision>53</cp:revision>
  <dcterms:created xsi:type="dcterms:W3CDTF">2006-08-16T00:00:00Z</dcterms:created>
  <dcterms:modified xsi:type="dcterms:W3CDTF">2018-07-19T09:24:14Z</dcterms:modified>
</cp:coreProperties>
</file>