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11" autoAdjust="0"/>
    <p:restoredTop sz="94660"/>
  </p:normalViewPr>
  <p:slideViewPr>
    <p:cSldViewPr>
      <p:cViewPr varScale="1">
        <p:scale>
          <a:sx n="115" d="100"/>
          <a:sy n="115" d="100"/>
        </p:scale>
        <p:origin x="157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9BF910-B646-4A46-8A29-68351B15E3AD}" type="datetimeFigureOut">
              <a:rPr lang="sr-Latn-RS" smtClean="0"/>
              <a:t>17.7.2018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898BDC-D00C-4DF1-9D83-4FBF1A5F5410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4387677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58000C-4528-4D51-9275-8F31AF4FAB29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391CD-46B7-41D4-B081-79DC9FAD72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4529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5EEFA-438D-4701-BB13-EDB5C8BA6CA2}" type="datetime1">
              <a:rPr lang="sr-Cyrl-RS" smtClean="0"/>
              <a:t>17.7.2018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извор: </a:t>
            </a:r>
            <a:r>
              <a:rPr lang="en-US" smtClean="0"/>
              <a:t>http://www.wikipedia.org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0EF65-0FF9-4B28-A430-BD40109E8AF3}" type="datetime1">
              <a:rPr lang="sr-Cyrl-RS" smtClean="0"/>
              <a:t>17.7.2018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извор: </a:t>
            </a:r>
            <a:r>
              <a:rPr lang="en-US" smtClean="0"/>
              <a:t>http://www.wikipedia.org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06E6C-C645-4CD6-A7D7-B793613AF6BF}" type="datetime1">
              <a:rPr lang="sr-Cyrl-RS" smtClean="0"/>
              <a:t>17.7.2018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извор: </a:t>
            </a:r>
            <a:r>
              <a:rPr lang="en-US" smtClean="0"/>
              <a:t>http://www.wikipedia.org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12732-6698-421D-85BB-70EDB0CE428E}" type="datetime1">
              <a:rPr lang="sr-Cyrl-RS" smtClean="0"/>
              <a:t>17.7.2018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извор: </a:t>
            </a:r>
            <a:r>
              <a:rPr lang="en-US" smtClean="0"/>
              <a:t>http://www.wikipedia.org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AD31D-B245-4B3C-9D85-ED7E7FF5E5CA}" type="datetime1">
              <a:rPr lang="sr-Cyrl-RS" smtClean="0"/>
              <a:t>17.7.2018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извор: </a:t>
            </a:r>
            <a:r>
              <a:rPr lang="en-US" smtClean="0"/>
              <a:t>http://www.wikipedia.org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10C73-28A7-4F0D-8752-6E50BC5E5549}" type="datetime1">
              <a:rPr lang="sr-Cyrl-RS" smtClean="0"/>
              <a:t>17.7.2018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извор: </a:t>
            </a:r>
            <a:r>
              <a:rPr lang="en-US" smtClean="0"/>
              <a:t>http://www.wikipedia.org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00BC-B030-405D-A0BB-BC9022A9C211}" type="datetime1">
              <a:rPr lang="sr-Cyrl-RS" smtClean="0"/>
              <a:t>17.7.2018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извор: </a:t>
            </a:r>
            <a:r>
              <a:rPr lang="en-US" smtClean="0"/>
              <a:t>http://www.wikipedia.org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265F3-142C-445F-A9BA-912D2A6D1D5E}" type="datetime1">
              <a:rPr lang="sr-Cyrl-RS" smtClean="0"/>
              <a:t>17.7.2018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извор: </a:t>
            </a:r>
            <a:r>
              <a:rPr lang="en-US" smtClean="0"/>
              <a:t>http://www.wikipedia.org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5D6A1-0A66-4E75-A0A2-5DE52DDCE00D}" type="datetime1">
              <a:rPr lang="sr-Cyrl-RS" smtClean="0"/>
              <a:t>17.7.2018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извор: </a:t>
            </a:r>
            <a:r>
              <a:rPr lang="en-US" smtClean="0"/>
              <a:t>http://www.wikipedia.org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21109-D21F-45D7-A9CC-1B719B3D7882}" type="datetime1">
              <a:rPr lang="sr-Cyrl-RS" smtClean="0"/>
              <a:t>17.7.2018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извор: </a:t>
            </a:r>
            <a:r>
              <a:rPr lang="en-US" smtClean="0"/>
              <a:t>http://www.wikipedia.org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26A82-4038-41E6-9EFA-C5167C0641D4}" type="datetime1">
              <a:rPr lang="sr-Cyrl-RS" smtClean="0"/>
              <a:t>17.7.2018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извор: </a:t>
            </a:r>
            <a:r>
              <a:rPr lang="en-US" smtClean="0"/>
              <a:t>http://www.wikipedia.org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570FD11-76A5-4E8A-9A75-CD2C0187C53A}" type="datetime1">
              <a:rPr lang="sr-Cyrl-RS" smtClean="0"/>
              <a:t>17.7.2018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sr-Cyrl-RS" smtClean="0"/>
              <a:t>извор: </a:t>
            </a:r>
            <a:r>
              <a:rPr lang="en-US" smtClean="0"/>
              <a:t>http://www.wikipedia.org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23B0D96-0838-400F-BAD5-9FABCFA604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Име тима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Земље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8C383-74DF-41D9-8CE0-2E39EB7555D8}" type="datetime1">
              <a:rPr lang="sr-Cyrl-RS" smtClean="0"/>
              <a:t>17.7.2018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dirty="0" smtClean="0"/>
              <a:t>извор</a:t>
            </a:r>
            <a:r>
              <a:rPr lang="en-US" dirty="0" smtClean="0"/>
              <a:t>: </a:t>
            </a:r>
            <a:r>
              <a:rPr lang="en-US" dirty="0"/>
              <a:t>http://www.wikipedia.org</a:t>
            </a:r>
          </a:p>
        </p:txBody>
      </p:sp>
    </p:spTree>
    <p:extLst>
      <p:ext uri="{BB962C8B-B14F-4D97-AF65-F5344CB8AC3E}">
        <p14:creationId xmlns:p14="http://schemas.microsoft.com/office/powerpoint/2010/main" val="187652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3600" dirty="0" smtClean="0"/>
              <a:t>Пет земаља које представљамо су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Италија</a:t>
            </a:r>
            <a:endParaRPr lang="en-US" dirty="0"/>
          </a:p>
          <a:p>
            <a:r>
              <a:rPr lang="sr-Cyrl-RS" dirty="0" smtClean="0"/>
              <a:t>Грчка</a:t>
            </a:r>
            <a:endParaRPr lang="en-US" dirty="0"/>
          </a:p>
          <a:p>
            <a:r>
              <a:rPr lang="en-US" dirty="0" smtClean="0"/>
              <a:t>T</a:t>
            </a:r>
            <a:r>
              <a:rPr lang="sr-Cyrl-RS" dirty="0" smtClean="0"/>
              <a:t>урска</a:t>
            </a:r>
            <a:endParaRPr lang="en-US" dirty="0"/>
          </a:p>
          <a:p>
            <a:r>
              <a:rPr lang="sr-Cyrl-RS" dirty="0" smtClean="0"/>
              <a:t>Шпанија</a:t>
            </a:r>
            <a:endParaRPr lang="en-US" dirty="0"/>
          </a:p>
          <a:p>
            <a:r>
              <a:rPr lang="sr-Cyrl-RS" dirty="0" smtClean="0"/>
              <a:t>Француска</a:t>
            </a:r>
            <a:endParaRPr lang="en-US" dirty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62293-0A1D-4357-9E94-31BCE5599E2F}" type="datetime1">
              <a:rPr lang="sr-Cyrl-RS" smtClean="0"/>
              <a:t>17.7.2018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извор: </a:t>
            </a:r>
            <a:r>
              <a:rPr lang="en-US" smtClean="0"/>
              <a:t>http://www.wikipedia.org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350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sr-Cyrl-RS" dirty="0" smtClean="0"/>
              <a:t>Главни град је Рим, а број становника је 59 милиона.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2400" dirty="0" smtClean="0"/>
              <a:t>Италија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762000"/>
            <a:ext cx="2133600" cy="21336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4B456-2CEE-4BC8-95DE-2D09367BE125}" type="datetime1">
              <a:rPr lang="sr-Cyrl-RS" smtClean="0"/>
              <a:t>17.7.2018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извор: </a:t>
            </a:r>
            <a:r>
              <a:rPr lang="en-US" smtClean="0"/>
              <a:t>http://www.wikipedia.org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200" y="2708216"/>
            <a:ext cx="2463800" cy="1444683"/>
          </a:xfrm>
        </p:spPr>
      </p:pic>
    </p:spTree>
    <p:extLst>
      <p:ext uri="{BB962C8B-B14F-4D97-AF65-F5344CB8AC3E}">
        <p14:creationId xmlns:p14="http://schemas.microsoft.com/office/powerpoint/2010/main" val="1595065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sr-Cyrl-RS" dirty="0" smtClean="0"/>
              <a:t>Главни град је Атина, а број становника </a:t>
            </a:r>
            <a:r>
              <a:rPr lang="sr-Cyrl-RS" dirty="0" smtClean="0"/>
              <a:t>је</a:t>
            </a:r>
            <a:r>
              <a:rPr lang="sr-Latn-RS" dirty="0" smtClean="0"/>
              <a:t> </a:t>
            </a:r>
            <a:r>
              <a:rPr lang="sr-Cyrl-RS" dirty="0" smtClean="0"/>
              <a:t>11 </a:t>
            </a:r>
            <a:r>
              <a:rPr lang="sr-Cyrl-RS" dirty="0" smtClean="0"/>
              <a:t>милиона.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2400" dirty="0" smtClean="0"/>
              <a:t>Грчка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685800"/>
            <a:ext cx="2205182" cy="2205182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BE327-D64A-4B6B-BFB9-0A20847A0B14}" type="datetime1">
              <a:rPr lang="sr-Cyrl-RS" smtClean="0"/>
              <a:t>17.7.2018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извор: </a:t>
            </a:r>
            <a:r>
              <a:rPr lang="en-US" smtClean="0"/>
              <a:t>http://www.wikipedia.org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870301"/>
            <a:ext cx="1981200" cy="1283817"/>
          </a:xfrm>
        </p:spPr>
      </p:pic>
    </p:spTree>
    <p:extLst>
      <p:ext uri="{BB962C8B-B14F-4D97-AF65-F5344CB8AC3E}">
        <p14:creationId xmlns:p14="http://schemas.microsoft.com/office/powerpoint/2010/main" val="3179527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sr-Cyrl-RS" dirty="0" smtClean="0"/>
              <a:t>Главни град је Анкара, а број становника је 75 милиона.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2400" dirty="0" smtClean="0"/>
              <a:t>Турска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914400"/>
            <a:ext cx="2438400" cy="24384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C7DCA-F72F-4FF1-9290-9C78165C7F52}" type="datetime1">
              <a:rPr lang="sr-Cyrl-RS" smtClean="0"/>
              <a:t>17.7.2018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извор: </a:t>
            </a:r>
            <a:r>
              <a:rPr lang="en-US" smtClean="0"/>
              <a:t>http://www.wikipedia.org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9" y="2895600"/>
            <a:ext cx="1831447" cy="1390234"/>
          </a:xfrm>
        </p:spPr>
      </p:pic>
    </p:spTree>
    <p:extLst>
      <p:ext uri="{BB962C8B-B14F-4D97-AF65-F5344CB8AC3E}">
        <p14:creationId xmlns:p14="http://schemas.microsoft.com/office/powerpoint/2010/main" val="3839711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sr-Cyrl-RS" dirty="0" smtClean="0"/>
              <a:t>Главни град је Мадрид, а број становника је 46,2 милиона.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34312"/>
            <a:ext cx="2438400" cy="1191620"/>
          </a:xfrm>
        </p:spPr>
        <p:txBody>
          <a:bodyPr/>
          <a:lstStyle/>
          <a:p>
            <a:pPr algn="ctr"/>
            <a:r>
              <a:rPr lang="sr-Cyrl-RS" sz="2400" dirty="0" smtClean="0"/>
              <a:t>Шпанија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762000"/>
            <a:ext cx="2438400" cy="24384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A14F6-4E7C-4F03-A773-ED97DF058766}" type="datetime1">
              <a:rPr lang="sr-Cyrl-RS" smtClean="0"/>
              <a:t>17.7.2018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извор: </a:t>
            </a:r>
            <a:r>
              <a:rPr lang="en-US" smtClean="0"/>
              <a:t>http://www.wikipedia.org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590800"/>
            <a:ext cx="2474017" cy="2012950"/>
          </a:xfrm>
        </p:spPr>
      </p:pic>
    </p:spTree>
    <p:extLst>
      <p:ext uri="{BB962C8B-B14F-4D97-AF65-F5344CB8AC3E}">
        <p14:creationId xmlns:p14="http://schemas.microsoft.com/office/powerpoint/2010/main" val="1119496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sr-Cyrl-RS" dirty="0" smtClean="0"/>
              <a:t>Главни град је Париз, а број становника је 65,3 милиона.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2400" dirty="0" smtClean="0"/>
              <a:t>Француска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200" y="762000"/>
            <a:ext cx="2438400" cy="24384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2E3C3-5D8F-4B1A-A4AC-C236EEEC0064}" type="datetime1">
              <a:rPr lang="sr-Cyrl-RS" smtClean="0"/>
              <a:t>17.7.2018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B0D96-0838-400F-BAD5-9FABCFA604E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извор: </a:t>
            </a:r>
            <a:r>
              <a:rPr lang="en-US" smtClean="0"/>
              <a:t>http://www.wikipedia.org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743200"/>
            <a:ext cx="1612900" cy="2419350"/>
          </a:xfrm>
        </p:spPr>
      </p:pic>
    </p:spTree>
    <p:extLst>
      <p:ext uri="{BB962C8B-B14F-4D97-AF65-F5344CB8AC3E}">
        <p14:creationId xmlns:p14="http://schemas.microsoft.com/office/powerpoint/2010/main" val="34367268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108</TotalTime>
  <Words>129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Book Antiqua</vt:lpstr>
      <vt:lpstr>Calibri</vt:lpstr>
      <vt:lpstr>Century Gothic</vt:lpstr>
      <vt:lpstr>Apothecary</vt:lpstr>
      <vt:lpstr>Земље</vt:lpstr>
      <vt:lpstr>Пет земаља које представљамо су:</vt:lpstr>
      <vt:lpstr>Италија</vt:lpstr>
      <vt:lpstr>Грчка</vt:lpstr>
      <vt:lpstr>Турска</vt:lpstr>
      <vt:lpstr>Шпанија</vt:lpstr>
      <vt:lpstr>Француска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 EDITORS</dc:creator>
  <cp:lastModifiedBy>Natasha</cp:lastModifiedBy>
  <cp:revision>24</cp:revision>
  <dcterms:created xsi:type="dcterms:W3CDTF">2013-08-07T12:33:17Z</dcterms:created>
  <dcterms:modified xsi:type="dcterms:W3CDTF">2018-07-17T01:10:20Z</dcterms:modified>
</cp:coreProperties>
</file>